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header4.xml" ContentType="application/vnd.openxmlformats-officedocument.wordprocessingml.header+xml"/>
  <Override PartName="/word/footer4.xml" ContentType="application/vnd.openxmlformats-officedocument.wordprocessingml.footer+xml"/>
  <Override PartName="/word/header5.xml" ContentType="application/vnd.openxmlformats-officedocument.wordprocessingml.header+xml"/>
  <Override PartName="/word/footer5.xml" ContentType="application/vnd.openxmlformats-officedocument.wordprocessingml.footer+xml"/>
  <Override PartName="/word/header6.xml" ContentType="application/vnd.openxmlformats-officedocument.wordprocessingml.header+xml"/>
  <Override PartName="/word/footer6.xml" ContentType="application/vnd.openxmlformats-officedocument.wordprocessingml.footer+xml"/>
  <Override PartName="/word/header7.xml" ContentType="application/vnd.openxmlformats-officedocument.wordprocessingml.header+xml"/>
  <Override PartName="/word/footer7.xml" ContentType="application/vnd.openxmlformats-officedocument.wordprocessingml.footer+xml"/>
  <Override PartName="/word/header8.xml" ContentType="application/vnd.openxmlformats-officedocument.wordprocessingml.header+xml"/>
  <Override PartName="/word/footer8.xml" ContentType="application/vnd.openxmlformats-officedocument.wordprocessingml.footer+xml"/>
  <Override PartName="/word/header9.xml" ContentType="application/vnd.openxmlformats-officedocument.wordprocessingml.header+xml"/>
  <Override PartName="/word/footer9.xml" ContentType="application/vnd.openxmlformats-officedocument.wordprocessingml.footer+xml"/>
  <Override PartName="/word/header10.xml" ContentType="application/vnd.openxmlformats-officedocument.wordprocessingml.header+xml"/>
  <Override PartName="/word/footer10.xml" ContentType="application/vnd.openxmlformats-officedocument.wordprocessingml.footer+xml"/>
  <Override PartName="/word/header11.xml" ContentType="application/vnd.openxmlformats-officedocument.wordprocessingml.header+xml"/>
  <Override PartName="/word/footer11.xml" ContentType="application/vnd.openxmlformats-officedocument.wordprocessingml.footer+xml"/>
  <Override PartName="/word/header12.xml" ContentType="application/vnd.openxmlformats-officedocument.wordprocessingml.header+xml"/>
  <Override PartName="/word/footer12.xml" ContentType="application/vnd.openxmlformats-officedocument.wordprocessingml.footer+xml"/>
  <Override PartName="/word/header13.xml" ContentType="application/vnd.openxmlformats-officedocument.wordprocessingml.header+xml"/>
  <Override PartName="/word/footer13.xml" ContentType="application/vnd.openxmlformats-officedocument.wordprocessingml.footer+xml"/>
  <Override PartName="/word/header14.xml" ContentType="application/vnd.openxmlformats-officedocument.wordprocessingml.header+xml"/>
  <Override PartName="/word/footer14.xml" ContentType="application/vnd.openxmlformats-officedocument.wordprocessingml.footer+xml"/>
  <Override PartName="/word/header15.xml" ContentType="application/vnd.openxmlformats-officedocument.wordprocessingml.header+xml"/>
  <Override PartName="/word/footer15.xml" ContentType="application/vnd.openxmlformats-officedocument.wordprocessingml.footer+xml"/>
  <Override PartName="/word/header16.xml" ContentType="application/vnd.openxmlformats-officedocument.wordprocessingml.header+xml"/>
  <Override PartName="/word/footer16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66F8073B" w14:textId="77777777" w:rsidR="007433E2" w:rsidRPr="008178B2" w:rsidRDefault="007433E2" w:rsidP="007433E2">
      <w:pPr>
        <w:jc w:val="center"/>
        <w:rPr>
          <w:rFonts w:ascii="Arial" w:hAnsi="Arial" w:cs="Arial"/>
          <w:b/>
          <w:color w:val="000000"/>
          <w:sz w:val="22"/>
          <w:szCs w:val="22"/>
        </w:rPr>
      </w:pPr>
      <w:r w:rsidRPr="008178B2">
        <w:rPr>
          <w:rFonts w:ascii="Arial" w:hAnsi="Arial" w:cs="Arial"/>
          <w:b/>
          <w:color w:val="000000"/>
          <w:sz w:val="22"/>
          <w:szCs w:val="22"/>
        </w:rPr>
        <w:t>Veřejná prostranství podléhající místnímu poplatku za užívání veřejného prostranství</w:t>
      </w:r>
    </w:p>
    <w:p w14:paraId="543A561F" w14:textId="77777777" w:rsidR="007433E2" w:rsidRDefault="007433E2" w:rsidP="007433E2">
      <w:pPr>
        <w:rPr>
          <w:rFonts w:ascii="Arial" w:hAnsi="Arial" w:cs="Arial"/>
          <w:b/>
        </w:rPr>
      </w:pPr>
    </w:p>
    <w:p w14:paraId="5D06CE7C" w14:textId="77777777" w:rsidR="007433E2" w:rsidRDefault="007433E2" w:rsidP="007433E2">
      <w:pPr>
        <w:jc w:val="center"/>
        <w:rPr>
          <w:rFonts w:ascii="Arial" w:hAnsi="Arial" w:cs="Arial"/>
          <w:b/>
        </w:rPr>
      </w:pPr>
      <w:r w:rsidRPr="008178B2">
        <w:rPr>
          <w:rFonts w:ascii="Arial" w:hAnsi="Arial" w:cs="Arial"/>
          <w:b/>
        </w:rPr>
        <w:t>Obsah:</w:t>
      </w:r>
    </w:p>
    <w:p w14:paraId="692C421D" w14:textId="77777777" w:rsidR="007433E2" w:rsidRDefault="007433E2" w:rsidP="007433E2">
      <w:pPr>
        <w:rPr>
          <w:rFonts w:ascii="Arial" w:hAnsi="Arial" w:cs="Arial"/>
          <w:b/>
        </w:rPr>
      </w:pPr>
    </w:p>
    <w:p w14:paraId="61F12EEC" w14:textId="77777777" w:rsidR="007433E2" w:rsidRDefault="007433E2" w:rsidP="007433E2">
      <w:pPr>
        <w:rPr>
          <w:rFonts w:ascii="Arial" w:hAnsi="Arial" w:cs="Arial"/>
          <w:bCs/>
        </w:rPr>
      </w:pPr>
    </w:p>
    <w:p w14:paraId="7CA1EC25" w14:textId="77777777" w:rsidR="007433E2" w:rsidRDefault="007433E2" w:rsidP="007433E2">
      <w:pPr>
        <w:rPr>
          <w:rFonts w:ascii="Arial" w:hAnsi="Arial" w:cs="Arial"/>
          <w:bCs/>
        </w:rPr>
      </w:pPr>
      <w:r>
        <w:rPr>
          <w:rFonts w:ascii="Arial" w:hAnsi="Arial" w:cs="Arial"/>
          <w:bCs/>
        </w:rPr>
        <w:t>Městská část Brno-Bohunice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02</w:t>
      </w:r>
    </w:p>
    <w:p w14:paraId="6AED5487" w14:textId="77777777" w:rsidR="007433E2" w:rsidRDefault="007433E2" w:rsidP="007433E2">
      <w:pPr>
        <w:rPr>
          <w:rFonts w:ascii="Arial" w:hAnsi="Arial" w:cs="Arial"/>
          <w:bCs/>
        </w:rPr>
      </w:pPr>
      <w:r>
        <w:rPr>
          <w:rFonts w:ascii="Arial" w:hAnsi="Arial" w:cs="Arial"/>
          <w:bCs/>
        </w:rPr>
        <w:t>Městská část Brno-Bosonohy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03</w:t>
      </w:r>
    </w:p>
    <w:p w14:paraId="2DD0C072" w14:textId="77777777" w:rsidR="007433E2" w:rsidRDefault="007433E2" w:rsidP="007433E2">
      <w:pPr>
        <w:rPr>
          <w:rFonts w:ascii="Arial" w:hAnsi="Arial" w:cs="Arial"/>
          <w:bCs/>
        </w:rPr>
      </w:pPr>
      <w:r>
        <w:rPr>
          <w:rFonts w:ascii="Arial" w:hAnsi="Arial" w:cs="Arial"/>
          <w:bCs/>
        </w:rPr>
        <w:t>Městská část Brno-Bystrc část 1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04</w:t>
      </w:r>
    </w:p>
    <w:p w14:paraId="3C73A391" w14:textId="77777777" w:rsidR="007433E2" w:rsidRDefault="007433E2" w:rsidP="007433E2">
      <w:pPr>
        <w:rPr>
          <w:rFonts w:ascii="Arial" w:hAnsi="Arial" w:cs="Arial"/>
          <w:bCs/>
        </w:rPr>
      </w:pPr>
      <w:r>
        <w:rPr>
          <w:rFonts w:ascii="Arial" w:hAnsi="Arial" w:cs="Arial"/>
          <w:bCs/>
        </w:rPr>
        <w:t>Městská část Brno-Bystrc část 2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05</w:t>
      </w:r>
    </w:p>
    <w:p w14:paraId="3B56B676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Brno-Černovice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06</w:t>
      </w:r>
    </w:p>
    <w:p w14:paraId="08A29CF8" w14:textId="77777777" w:rsidR="007433E2" w:rsidRDefault="007433E2" w:rsidP="007433E2">
      <w:pPr>
        <w:rPr>
          <w:rFonts w:ascii="Arial" w:hAnsi="Arial" w:cs="Arial"/>
          <w:bCs/>
        </w:rPr>
      </w:pPr>
      <w:r>
        <w:rPr>
          <w:rFonts w:ascii="Arial" w:hAnsi="Arial" w:cs="Arial"/>
          <w:bCs/>
        </w:rPr>
        <w:t>Městská část Brno-Chrlice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07</w:t>
      </w:r>
    </w:p>
    <w:p w14:paraId="616C903D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Brno-Ivanovice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08</w:t>
      </w:r>
    </w:p>
    <w:p w14:paraId="1CE64C34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Brno-Jehnice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09</w:t>
      </w:r>
    </w:p>
    <w:p w14:paraId="4A062AC6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Brno-jih část 1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10</w:t>
      </w:r>
    </w:p>
    <w:p w14:paraId="69A3DD7F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Brno-jih část 2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11</w:t>
      </w:r>
    </w:p>
    <w:p w14:paraId="4E753CBC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Brno-Jundrov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12</w:t>
      </w:r>
    </w:p>
    <w:p w14:paraId="02A7CBD9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Brno-Kníničky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13</w:t>
      </w:r>
    </w:p>
    <w:p w14:paraId="7A43E53F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Brno-Kohoutovice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14</w:t>
      </w:r>
    </w:p>
    <w:p w14:paraId="19BEA28B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Brno-Komín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15</w:t>
      </w:r>
    </w:p>
    <w:p w14:paraId="416E7441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Brno-Královo Pole část 1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16</w:t>
      </w:r>
    </w:p>
    <w:p w14:paraId="456EBF93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Brno-Královo Pole část 2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17</w:t>
      </w:r>
    </w:p>
    <w:p w14:paraId="44B83BB3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Brno-Líšeň část 1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18</w:t>
      </w:r>
    </w:p>
    <w:p w14:paraId="6AD71EF0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Brno-Líšeň část 2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19</w:t>
      </w:r>
    </w:p>
    <w:p w14:paraId="59CAC004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Brno-Maloměřice a Obřany část 1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20</w:t>
      </w:r>
    </w:p>
    <w:p w14:paraId="523549C5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Brno-Maloměřice a Obřany část 2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21</w:t>
      </w:r>
    </w:p>
    <w:p w14:paraId="615BEF1E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Brno-Medlánky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22</w:t>
      </w:r>
    </w:p>
    <w:p w14:paraId="1EF148F6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Brno-Nový Lískovec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23</w:t>
      </w:r>
    </w:p>
    <w:p w14:paraId="2988D0E6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Brno-Ořešín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24</w:t>
      </w:r>
    </w:p>
    <w:p w14:paraId="00C2BEA2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Brno-Řečkovice a Mokrá Hora část 1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25</w:t>
      </w:r>
    </w:p>
    <w:p w14:paraId="4A17ED5F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Brno-Řečkovice a Mokrá Hora část 2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26</w:t>
      </w:r>
    </w:p>
    <w:p w14:paraId="12FA28E9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Brno-sever část 1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27</w:t>
      </w:r>
    </w:p>
    <w:p w14:paraId="220037F5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Brno-sever část 2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28</w:t>
      </w:r>
    </w:p>
    <w:p w14:paraId="7D6F6627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Brno-Slatina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29</w:t>
      </w:r>
    </w:p>
    <w:p w14:paraId="35AED031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Brno-Starý Lískovec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30</w:t>
      </w:r>
    </w:p>
    <w:p w14:paraId="0E75C28B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Brno-střed část 1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31</w:t>
      </w:r>
    </w:p>
    <w:p w14:paraId="56B500B2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Brno-střed část 2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32</w:t>
      </w:r>
    </w:p>
    <w:p w14:paraId="78E8A153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Brno-Tuřany část 1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33</w:t>
      </w:r>
    </w:p>
    <w:p w14:paraId="0F81E63D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Brno-Tuřany část 2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34</w:t>
      </w:r>
    </w:p>
    <w:p w14:paraId="056A7A05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Brno-Útěchov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35</w:t>
      </w:r>
    </w:p>
    <w:p w14:paraId="60D7CCB5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Brno-Vinohrady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36</w:t>
      </w:r>
    </w:p>
    <w:p w14:paraId="51D5331D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Brno-Žabovřesky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37</w:t>
      </w:r>
    </w:p>
    <w:p w14:paraId="7B16C6EF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Brno-Žebětín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38</w:t>
      </w:r>
    </w:p>
    <w:p w14:paraId="17F5233A" w14:textId="53F2394A" w:rsidR="005E451F" w:rsidRDefault="007433E2" w:rsidP="00D31910">
      <w:r>
        <w:rPr>
          <w:rFonts w:ascii="Arial" w:hAnsi="Arial" w:cs="Arial"/>
          <w:bCs/>
        </w:rPr>
        <w:t xml:space="preserve">Městská část Brno-Židenice 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 w:rsidR="00D31910">
        <w:rPr>
          <w:rFonts w:ascii="Arial" w:hAnsi="Arial" w:cs="Arial"/>
          <w:bCs/>
        </w:rPr>
        <w:tab/>
      </w:r>
      <w:r w:rsidR="00D31910"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>str. 39</w:t>
      </w:r>
    </w:p>
    <w:p w14:paraId="3035F374" w14:textId="5DC026CF" w:rsidR="00EC6383" w:rsidRDefault="0005303B" w:rsidP="00592B92">
      <w:pPr>
        <w:sectPr w:rsidR="00EC6383" w:rsidSect="00467BB8">
          <w:headerReference w:type="default" r:id="rId12"/>
          <w:footerReference w:type="default" r:id="rId13"/>
          <w:pgSz w:w="11906" w:h="16838"/>
          <w:pgMar w:top="1417" w:right="1417" w:bottom="1417" w:left="1417" w:header="708" w:footer="708" w:gutter="0"/>
          <w:cols w:space="708"/>
          <w:docGrid w:linePitch="360"/>
        </w:sectPr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58303" behindDoc="0" locked="0" layoutInCell="1" allowOverlap="1" wp14:anchorId="2F9DCE28" wp14:editId="428D18A9">
                <wp:simplePos x="0" y="0"/>
                <wp:positionH relativeFrom="margin">
                  <wp:posOffset>3093085</wp:posOffset>
                </wp:positionH>
                <wp:positionV relativeFrom="paragraph">
                  <wp:posOffset>8056880</wp:posOffset>
                </wp:positionV>
                <wp:extent cx="2638425" cy="403860"/>
                <wp:effectExtent l="0" t="0" r="9525" b="0"/>
                <wp:wrapNone/>
                <wp:docPr id="101" name="Textové pole 10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78A172F4" w14:textId="5B97F897" w:rsidR="0005303B" w:rsidRPr="00C96471" w:rsidRDefault="00D31910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14" w:history="1">
                              <w:r w:rsidR="00546C67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2F9DCE28" id="_x0000_t202" coordsize="21600,21600" o:spt="202" path="m,l,21600r21600,l21600,xe">
                <v:stroke joinstyle="miter"/>
                <v:path gradientshapeok="t" o:connecttype="rect"/>
              </v:shapetype>
              <v:shape id="Textové pole 101" o:spid="_x0000_s1026" type="#_x0000_t202" style="position:absolute;margin-left:243.55pt;margin-top:634.4pt;width:207.75pt;height:31.8pt;z-index:251658303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eXpy4LQIAAFQEAAAOAAAAZHJzL2Uyb0RvYy54bWysVEtv2zAMvg/YfxB0X+w8lxpxiixFhgFF&#10;WyAdelZkKTYgi5qkxM5+/SjZeazbadhFJkWKj+8jvbhva0WOwroKdE6Hg5QSoTkUld7n9Pvr5tOc&#10;EueZLpgCLXJ6Eo7eLz9+WDQmEyMoQRXCEgyiXdaYnJbemyxJHC9FzdwAjNBolGBr5lG1+6SwrMHo&#10;tUpGaTpLGrCFscCFc3j70BnpMsaXUnD/LKUTnqicYm0+njaeu3AmywXL9paZsuJ9GewfqqhZpTHp&#10;JdQD84wcbPVHqLriFhxIP+BQJyBlxUXsAbsZpu+62ZbMiNgLguPMBSb3/8Lyp+PWvFji2y/QIoEB&#10;kMa4zOFl6KeVtg5frJSgHSE8XWATrSccL0ez8XwymlLC0TZJx/NZxDW5vjbW+a8CahKEnFqkJaLF&#10;jo/OY0Z0PbuEZA5UVWwqpaISRkGslSVHhiQqH2vEF795KU2anM7G0zQG1hCed5GVxgTXnoLk213b&#10;N7qD4oT9W+hGwxm+qbDIR+b8C7M4C9gyzrd/xkMqwCTQS5SUYH/+7T74I0VopaTB2cqp+3FgVlCi&#10;vmkk7244mYRhjMpk+nmEir217G4t+lCvATsf4iYZHsXg79VZlBbqN1yDVciKJqY55s6pP4tr3008&#10;rhEXq1V0wvEzzD/qreEhdEA6UPDavjFrep48MvwE5ylk2Tu6Ot/wUsPq4EFWkcsAcIdqjzuObqS4&#10;X7OwG7d69Lr+DJa/AAAA//8DAFBLAwQUAAYACAAAACEA2cgmqOMAAAANAQAADwAAAGRycy9kb3du&#10;cmV2LnhtbEyPzU7DMBCE70i8g7VIXBB1mpQ2hDgVQkAlbjT8iJsbL0lEvI5iNwlvz3KC4858mp3J&#10;t7PtxIiDbx0pWC4iEEiVMy3VCl7Kh8sUhA+ajO4coYJv9LAtTk9ynRk30TOO+1ALDiGfaQVNCH0m&#10;pa8atNovXI/E3qcbrA58DrU0g5443HYyjqK1tLol/tDoHu8arL72R6vg46J+f/Lz4+uUXCX9/W4s&#10;N2+mVOr8bL69ARFwDn8w/Nbn6lBwp4M7kvGiU7BKN0tG2YjXKY9g5DqK1yAOLCVJvAJZ5PL/iuIH&#10;AAD//wMAUEsBAi0AFAAGAAgAAAAhALaDOJL+AAAA4QEAABMAAAAAAAAAAAAAAAAAAAAAAFtDb250&#10;ZW50X1R5cGVzXS54bWxQSwECLQAUAAYACAAAACEAOP0h/9YAAACUAQAACwAAAAAAAAAAAAAAAAAv&#10;AQAAX3JlbHMvLnJlbHNQSwECLQAUAAYACAAAACEA3l6cuC0CAABUBAAADgAAAAAAAAAAAAAAAAAu&#10;AgAAZHJzL2Uyb0RvYy54bWxQSwECLQAUAAYACAAAACEA2cgmqOMAAAANAQAADwAAAAAAAAAAAAAA&#10;AACHBAAAZHJzL2Rvd25yZXYueG1sUEsFBgAAAAAEAAQA8wAAAJcFAAAAAA==&#10;" fillcolor="white [3201]" stroked="f" strokeweight=".5pt">
                <v:textbox>
                  <w:txbxContent>
                    <w:p w14:paraId="78A172F4" w14:textId="5B97F897" w:rsidR="0005303B" w:rsidRPr="00C96471" w:rsidRDefault="00C96471">
                      <w:pPr>
                        <w:rPr>
                          <w:color w:val="808080" w:themeColor="background1" w:themeShade="80"/>
                        </w:rPr>
                      </w:pPr>
                      <w:hyperlink r:id="rId15" w:history="1">
                        <w:r w:rsidR="00546C67"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9436F4">
        <w:rPr>
          <w:noProof/>
        </w:rPr>
        <w:drawing>
          <wp:anchor distT="0" distB="0" distL="114300" distR="114300" simplePos="0" relativeHeight="251658241" behindDoc="0" locked="0" layoutInCell="1" allowOverlap="1" wp14:anchorId="203A8F66" wp14:editId="2C53AC89">
            <wp:simplePos x="0" y="0"/>
            <wp:positionH relativeFrom="column">
              <wp:posOffset>157734</wp:posOffset>
            </wp:positionH>
            <wp:positionV relativeFrom="paragraph">
              <wp:posOffset>6815506</wp:posOffset>
            </wp:positionV>
            <wp:extent cx="1697288" cy="977392"/>
            <wp:effectExtent l="19050" t="19050" r="17780" b="13335"/>
            <wp:wrapNone/>
            <wp:docPr id="40" name="Obrázek 4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697288" cy="977392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0E4D77">
        <w:rPr>
          <w:noProof/>
        </w:rPr>
        <w:drawing>
          <wp:inline distT="0" distB="0" distL="0" distR="0" wp14:anchorId="632CD61D" wp14:editId="2C7B5A52">
            <wp:extent cx="5752465" cy="8378190"/>
            <wp:effectExtent l="0" t="0" r="635" b="3810"/>
            <wp:docPr id="1" name="Obrázek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/>
                    <pic:cNvPicPr>
                      <a:picLocks noChangeAspect="1" noChangeArrowheads="1"/>
                    </pic:cNvPicPr>
                  </pic:nvPicPr>
                  <pic:blipFill>
                    <a:blip r:embed="rId1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752465" cy="837819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33C94A5C" w14:textId="451FA669" w:rsidR="001E77F6" w:rsidRDefault="000A7EAE" w:rsidP="00592B92"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58333" behindDoc="0" locked="0" layoutInCell="1" allowOverlap="1" wp14:anchorId="6A3FE554" wp14:editId="41A6E7B8">
                <wp:simplePos x="0" y="0"/>
                <wp:positionH relativeFrom="margin">
                  <wp:posOffset>5105400</wp:posOffset>
                </wp:positionH>
                <wp:positionV relativeFrom="paragraph">
                  <wp:posOffset>4971415</wp:posOffset>
                </wp:positionV>
                <wp:extent cx="2638425" cy="403860"/>
                <wp:effectExtent l="0" t="0" r="9525" b="0"/>
                <wp:wrapNone/>
                <wp:docPr id="41" name="Textové pole 4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12B85849" w14:textId="77777777" w:rsidR="000A7EAE" w:rsidRPr="00C96471" w:rsidRDefault="00D31910" w:rsidP="000A7EAE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18" w:history="1">
                              <w:r w:rsidR="000A7EAE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6A3FE554" id="Textové pole 41" o:spid="_x0000_s1027" type="#_x0000_t202" style="position:absolute;margin-left:402pt;margin-top:391.45pt;width:207.75pt;height:31.8pt;z-index:251658333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F4fi3LwIAAFsEAAAOAAAAZHJzL2Uyb0RvYy54bWysVEtv2zAMvg/YfxB0X+w8lwZxiixFhgFF&#10;WyAdelZkKRYgi5qkxM5+/Sg5r3U7DbvIpEjx8X2k5/dtrclBOK/AFLTfyykRhkOpzK6g31/Xn6aU&#10;+MBMyTQYUdCj8PR+8fHDvLEzMYAKdCkcwSDGzxpb0CoEO8syzytRM98DKwwaJbiaBVTdLisdazB6&#10;rbNBnk+yBlxpHXDhPd4+dEa6SPGlFDw8S+lFILqgWFtIp0vnNp7ZYs5mO8dspfipDPYPVdRMGUx6&#10;CfXAAiN7p/4IVSvuwIMMPQ51BlIqLlIP2E0/f9fNpmJWpF4QHG8vMPn/F5Y/HTb2xZHQfoEWCYyA&#10;NNbPPF7Gflrp6vjFSgnaEcLjBTbRBsLxcjAZTkeDMSUcbaN8OJ0kXLPra+t8+CqgJlEoqENaElrs&#10;8OgDZkTXs0tM5kGrcq20TkocBbHSjhwYkqhDqhFf/OalDWkKOhmO8xTYQHzeRdYGE1x7ilJoty1R&#10;5U2/WyiPCIODbkK85WuFtT4yH16Yw5HAznHMwzMeUgPmgpNESQXu59/uoz8yhVZKGhyxgvofe+YE&#10;JfqbQQ7v+qNRnMmkjMafB6i4W8v21mL29QoQgD4ulOVJjP5Bn0XpoH7DbVjGrGhihmPugoazuArd&#10;4OM2cbFcJiecQsvCo9lYHkNHwCMTr+0bc/ZEV0Cin+A8jGz2jrXON740sNwHkCpRGnHuUD3BjxOc&#10;mD5tW1yRWz15Xf8Ji18AAAD//wMAUEsDBBQABgAIAAAAIQC1u3vf5AAAAAwBAAAPAAAAZHJzL2Rv&#10;d25yZXYueG1sTI9Pb4JAFMTvTfwOm2fSS6OLKIqUxTRN/yS9VWyNt5V9BVL2LWFXoN++66k9TmYy&#10;85t0N+qG9djZ2pCAxTwAhlQYVVMp4JA/z2Jg1klSsjGEAn7Qwi6b3KQyUWagd+z3rmS+hGwiBVTO&#10;tQnntqhQSzs3LZL3vkynpfOyK7nq5ODLdcPDIFhzLWvyC5Vs8bHC4nt/0QJOd+XxzY4vH8MyWrZP&#10;r32++VS5ELfT8eEemMPR/YXhiu/RIfNMZ3MhZVkjIA5W/osTsInDLbBrIlxsI2Bn763WEfAs5f9P&#10;ZL8AAAD//wMAUEsBAi0AFAAGAAgAAAAhALaDOJL+AAAA4QEAABMAAAAAAAAAAAAAAAAAAAAAAFtD&#10;b250ZW50X1R5cGVzXS54bWxQSwECLQAUAAYACAAAACEAOP0h/9YAAACUAQAACwAAAAAAAAAAAAAA&#10;AAAvAQAAX3JlbHMvLnJlbHNQSwECLQAUAAYACAAAACEABeH4ty8CAABbBAAADgAAAAAAAAAAAAAA&#10;AAAuAgAAZHJzL2Uyb0RvYy54bWxQSwECLQAUAAYACAAAACEAtbt73+QAAAAMAQAADwAAAAAAAAAA&#10;AAAAAACJBAAAZHJzL2Rvd25yZXYueG1sUEsFBgAAAAAEAAQA8wAAAJoFAAAAAA==&#10;" fillcolor="white [3201]" stroked="f" strokeweight=".5pt">
                <v:textbox>
                  <w:txbxContent>
                    <w:p w14:paraId="12B85849" w14:textId="77777777" w:rsidR="000A7EAE" w:rsidRPr="00C96471" w:rsidRDefault="000A7EAE" w:rsidP="000A7EAE">
                      <w:pPr>
                        <w:rPr>
                          <w:color w:val="808080" w:themeColor="background1" w:themeShade="80"/>
                        </w:rPr>
                      </w:pPr>
                      <w:hyperlink r:id="rId19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D7419D">
        <w:rPr>
          <w:noProof/>
        </w:rPr>
        <w:drawing>
          <wp:anchor distT="0" distB="0" distL="114300" distR="114300" simplePos="0" relativeHeight="251658242" behindDoc="0" locked="0" layoutInCell="1" allowOverlap="1" wp14:anchorId="4EE67E6A" wp14:editId="6839F6A7">
            <wp:simplePos x="0" y="0"/>
            <wp:positionH relativeFrom="column">
              <wp:posOffset>135281</wp:posOffset>
            </wp:positionH>
            <wp:positionV relativeFrom="paragraph">
              <wp:posOffset>2502967</wp:posOffset>
            </wp:positionV>
            <wp:extent cx="1341578" cy="772555"/>
            <wp:effectExtent l="19050" t="19050" r="11430" b="27940"/>
            <wp:wrapNone/>
            <wp:docPr id="42" name="Obrázek 4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341578" cy="772555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D7419D" w:rsidRPr="0044322C">
        <w:rPr>
          <w:rFonts w:ascii="Arial" w:hAnsi="Arial" w:cs="Arial"/>
          <w:bCs/>
          <w:noProof/>
          <w:sz w:val="18"/>
          <w:szCs w:val="18"/>
        </w:rPr>
        <w:drawing>
          <wp:anchor distT="0" distB="0" distL="114300" distR="114300" simplePos="0" relativeHeight="251658243" behindDoc="0" locked="0" layoutInCell="1" allowOverlap="1" wp14:anchorId="2EB936A4" wp14:editId="43CA6218">
            <wp:simplePos x="0" y="0"/>
            <wp:positionH relativeFrom="column">
              <wp:posOffset>133782</wp:posOffset>
            </wp:positionH>
            <wp:positionV relativeFrom="paragraph">
              <wp:posOffset>3337078</wp:posOffset>
            </wp:positionV>
            <wp:extent cx="1717637" cy="1520927"/>
            <wp:effectExtent l="19050" t="19050" r="16510" b="22225"/>
            <wp:wrapNone/>
            <wp:docPr id="43" name="Obrázek 43" descr="C:\Users\hrckoval\AppData\Local\Microsoft\Windows\INetCache\Content.Word\celek1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1.jpg"/>
                    <pic:cNvPicPr>
                      <a:picLocks noChangeAspect="1" noChangeArrowheads="1"/>
                    </pic:cNvPicPr>
                  </pic:nvPicPr>
                  <pic:blipFill>
                    <a:blip r:embed="rId2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717637" cy="1520927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0958E9">
        <w:rPr>
          <w:noProof/>
        </w:rPr>
        <w:drawing>
          <wp:inline distT="0" distB="0" distL="0" distR="0" wp14:anchorId="59325BCA" wp14:editId="4A12D951">
            <wp:extent cx="7772797" cy="5344603"/>
            <wp:effectExtent l="0" t="0" r="0" b="8890"/>
            <wp:docPr id="2" name="Obrázek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2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790431" cy="5356728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4ED94F5E" w14:textId="102F6447" w:rsidR="00F23837" w:rsidRDefault="001174CB" w:rsidP="00592B92">
      <w:pPr>
        <w:sectPr w:rsidR="00F23837" w:rsidSect="001E77F6">
          <w:headerReference w:type="default" r:id="rId22"/>
          <w:footerReference w:type="default" r:id="rId23"/>
          <w:pgSz w:w="16838" w:h="11906" w:orient="landscape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58334" behindDoc="0" locked="0" layoutInCell="1" allowOverlap="1" wp14:anchorId="6B2D3D15" wp14:editId="45A2483C">
                <wp:simplePos x="0" y="0"/>
                <wp:positionH relativeFrom="margin">
                  <wp:posOffset>5147945</wp:posOffset>
                </wp:positionH>
                <wp:positionV relativeFrom="paragraph">
                  <wp:posOffset>4943475</wp:posOffset>
                </wp:positionV>
                <wp:extent cx="2638425" cy="403860"/>
                <wp:effectExtent l="0" t="0" r="9525" b="0"/>
                <wp:wrapNone/>
                <wp:docPr id="58" name="Textové pole 58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58BCA43B" w14:textId="77777777" w:rsidR="001174CB" w:rsidRPr="00C96471" w:rsidRDefault="00D31910" w:rsidP="001174CB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24" w:history="1">
                              <w:r w:rsidR="001174CB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6B2D3D15" id="Textové pole 58" o:spid="_x0000_s1028" type="#_x0000_t202" style="position:absolute;margin-left:405.35pt;margin-top:389.25pt;width:207.75pt;height:31.8pt;z-index:251658334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FMVkTMAIAAFsEAAAOAAAAZHJzL2Uyb0RvYy54bWysVEtv2zAMvg/YfxB0X+w8lwZxiixFhgFF&#10;WyAdelZkKRYgi5qkxM5+/Sg5r3U7DbvIpEjx8X2k5/dtrclBOK/AFLTfyykRhkOpzK6g31/Xn6aU&#10;+MBMyTQYUdCj8PR+8fHDvLEzMYAKdCkcwSDGzxpb0CoEO8syzytRM98DKwwaJbiaBVTdLisdazB6&#10;rbNBnk+yBlxpHXDhPd4+dEa6SPGlFDw8S+lFILqgWFtIp0vnNp7ZYs5mO8dspfipDPYPVdRMGUx6&#10;CfXAAiN7p/4IVSvuwIMMPQ51BlIqLlIP2E0/f9fNpmJWpF4QHG8vMPn/F5Y/HTb2xZHQfoEWCYyA&#10;NNbPPF7Gflrp6vjFSgnaEcLjBTbRBsLxcjAZTkeDMSUcbaN8OJ0kXLPra+t8+CqgJlEoqENaElrs&#10;8OgDZkTXs0tM5kGrcq20TkocBbHSjhwYkqhDqhFf/OalDWkKOhmO8xTYQHzeRdYGE1x7ilJoty1R&#10;JZZ+7ncL5RFhcNBNiLd8rbDWR+bDC3M4Etg5jnl4xkNqwFxwkiipwP382330R6bQSkmDI1ZQ/2PP&#10;nKBEfzPI4V1/NIozmZTR+PMAFXdr2d5azL5eAQLQx4WyPInRP+izKB3Ub7gNy5gVTcxwzF3QcBZX&#10;oRt83CYulsvkhFNoWXg0G8tj6Ah4ZOK1fWPOnugKSPQTnIeRzd6x1vnGlwaW+wBSJUojzh2qJ/hx&#10;ghPTp22LK3KrJ6/rP2HxCwAA//8DAFBLAwQUAAYACAAAACEA79g7MOMAAAAMAQAADwAAAGRycy9k&#10;b3ducmV2LnhtbEyPy07DMBBF90j8gzVIbBB14tImCnEqhHhI3dG0IHZuPCQR8TiK3ST8Pe4KlqN7&#10;dO+ZfDObjo04uNaShHgRAUOqrG6plrAvn29TYM4r0qqzhBJ+0MGmuLzIVabtRG847nzNQgm5TElo&#10;vO8zzl3VoFFuYXukkH3ZwSgfzqHmelBTKDcdF1G05ka1FBYa1eNjg9X37mQkfN7UH1s3vxym5WrZ&#10;P72OZfKuSymvr+aHe2AeZ/8Hw1k/qEMRnI72RNqxTkIaR0lAJSRJugJ2JoRYC2DHkN2JGHiR8/9P&#10;FL8AAAD//wMAUEsBAi0AFAAGAAgAAAAhALaDOJL+AAAA4QEAABMAAAAAAAAAAAAAAAAAAAAAAFtD&#10;b250ZW50X1R5cGVzXS54bWxQSwECLQAUAAYACAAAACEAOP0h/9YAAACUAQAACwAAAAAAAAAAAAAA&#10;AAAvAQAAX3JlbHMvLnJlbHNQSwECLQAUAAYACAAAACEAxTFZEzACAABbBAAADgAAAAAAAAAAAAAA&#10;AAAuAgAAZHJzL2Uyb0RvYy54bWxQSwECLQAUAAYACAAAACEA79g7MOMAAAAMAQAADwAAAAAAAAAA&#10;AAAAAACKBAAAZHJzL2Rvd25yZXYueG1sUEsFBgAAAAAEAAQA8wAAAJoFAAAAAA==&#10;" fillcolor="white [3201]" stroked="f" strokeweight=".5pt">
                <v:textbox>
                  <w:txbxContent>
                    <w:p w14:paraId="58BCA43B" w14:textId="77777777" w:rsidR="001174CB" w:rsidRPr="00C96471" w:rsidRDefault="001174CB" w:rsidP="001174CB">
                      <w:pPr>
                        <w:rPr>
                          <w:color w:val="808080" w:themeColor="background1" w:themeShade="80"/>
                        </w:rPr>
                      </w:pPr>
                      <w:hyperlink r:id="rId25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970629">
        <w:rPr>
          <w:noProof/>
        </w:rPr>
        <w:drawing>
          <wp:anchor distT="0" distB="0" distL="114300" distR="114300" simplePos="0" relativeHeight="251658244" behindDoc="0" locked="0" layoutInCell="1" allowOverlap="1" wp14:anchorId="64621B11" wp14:editId="0526BCE1">
            <wp:simplePos x="0" y="0"/>
            <wp:positionH relativeFrom="column">
              <wp:posOffset>155168</wp:posOffset>
            </wp:positionH>
            <wp:positionV relativeFrom="paragraph">
              <wp:posOffset>2259787</wp:posOffset>
            </wp:positionV>
            <wp:extent cx="1341578" cy="772555"/>
            <wp:effectExtent l="19050" t="19050" r="11430" b="27940"/>
            <wp:wrapNone/>
            <wp:docPr id="44" name="Obrázek 4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341578" cy="772555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970629">
        <w:rPr>
          <w:noProof/>
        </w:rPr>
        <w:drawing>
          <wp:anchor distT="0" distB="0" distL="114300" distR="114300" simplePos="0" relativeHeight="251658245" behindDoc="0" locked="0" layoutInCell="1" allowOverlap="1" wp14:anchorId="55A5A379" wp14:editId="2A51C6FF">
            <wp:simplePos x="0" y="0"/>
            <wp:positionH relativeFrom="column">
              <wp:posOffset>157074</wp:posOffset>
            </wp:positionH>
            <wp:positionV relativeFrom="paragraph">
              <wp:posOffset>3088310</wp:posOffset>
            </wp:positionV>
            <wp:extent cx="1751229" cy="1691692"/>
            <wp:effectExtent l="19050" t="19050" r="20955" b="22860"/>
            <wp:wrapNone/>
            <wp:docPr id="45" name="Obrázek 45" descr="C:\Users\hrckoval\AppData\Local\Microsoft\Windows\INetCache\Content.Word\1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 descr="C:\Users\hrckoval\AppData\Local\Microsoft\Windows\INetCache\Content.Word\1celek.jpg"/>
                    <pic:cNvPicPr>
                      <a:picLocks noChangeAspect="1" noChangeArrowheads="1"/>
                    </pic:cNvPicPr>
                  </pic:nvPicPr>
                  <pic:blipFill>
                    <a:blip r:embed="rId2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751229" cy="1691692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1E77F6">
        <w:rPr>
          <w:noProof/>
        </w:rPr>
        <w:drawing>
          <wp:inline distT="0" distB="0" distL="0" distR="0" wp14:anchorId="6365A2FA" wp14:editId="5C854762">
            <wp:extent cx="7740503" cy="5322397"/>
            <wp:effectExtent l="0" t="0" r="0" b="0"/>
            <wp:docPr id="3" name="Obrázek 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/>
                    <pic:cNvPicPr>
                      <a:picLocks noChangeAspect="1" noChangeArrowheads="1"/>
                    </pic:cNvPicPr>
                  </pic:nvPicPr>
                  <pic:blipFill>
                    <a:blip r:embed="rId2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770191" cy="5342811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09F35746" w14:textId="5CFE7674" w:rsidR="00E009C3" w:rsidRDefault="001174CB" w:rsidP="0017718B">
      <w:pPr>
        <w:sectPr w:rsidR="00E009C3" w:rsidSect="00F23837">
          <w:headerReference w:type="default" r:id="rId28"/>
          <w:footerReference w:type="default" r:id="rId29"/>
          <w:pgSz w:w="11906" w:h="16838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58335" behindDoc="0" locked="0" layoutInCell="1" allowOverlap="1" wp14:anchorId="658DA899" wp14:editId="1B2E8A9A">
                <wp:simplePos x="0" y="0"/>
                <wp:positionH relativeFrom="margin">
                  <wp:posOffset>3061970</wp:posOffset>
                </wp:positionH>
                <wp:positionV relativeFrom="paragraph">
                  <wp:posOffset>8001000</wp:posOffset>
                </wp:positionV>
                <wp:extent cx="2638425" cy="403860"/>
                <wp:effectExtent l="0" t="0" r="9525" b="0"/>
                <wp:wrapNone/>
                <wp:docPr id="84" name="Textové pole 84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539D462F" w14:textId="77777777" w:rsidR="001174CB" w:rsidRPr="00C96471" w:rsidRDefault="00D31910" w:rsidP="001174CB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30" w:history="1">
                              <w:r w:rsidR="001174CB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658DA899" id="Textové pole 84" o:spid="_x0000_s1029" type="#_x0000_t202" style="position:absolute;margin-left:241.1pt;margin-top:630pt;width:207.75pt;height:31.8pt;z-index:251658335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6gxbGMQIAAFsEAAAOAAAAZHJzL2Uyb0RvYy54bWysVEtv2zAMvg/YfxB0X+w8lwZxiixFhgFF&#10;WyAdelZkKRYgi5qkxM5+/Sg5r3U7DbvIpEjx8X2k5/dtrclBOK/AFLTfyykRhkOpzK6g31/Xn6aU&#10;+MBMyTQYUdCj8PR+8fHDvLEzMYAKdCkcwSDGzxpb0CoEO8syzytRM98DKwwaJbiaBVTdLisdazB6&#10;rbNBnk+yBlxpHXDhPd4+dEa6SPGlFDw8S+lFILqgWFtIp0vnNp7ZYs5mO8dspfipDPYPVdRMGUx6&#10;CfXAAiN7p/4IVSvuwIMMPQ51BlIqLlIP2E0/f9fNpmJWpF4QHG8vMPn/F5Y/HTb2xZHQfoEWCYyA&#10;NNbPPF7Gflrp6vjFSgnaEcLjBTbRBsLxcjAZTkeDMSUcbaN8OJ0kXLPra+t8+CqgJlEoqENaElrs&#10;8OgDZkTXs0tM5kGrcq20TkocBbHSjhwYkqhDqhFf/OalDWkKOhmO8xTYQHzeRdYGE1x7ilJoty1R&#10;ZUGH5363UB4RBgfdhHjL1wprfWQ+vDCHI4Gd45iHZzykBswFJ4mSCtzPv91Hf2QKrZQ0OGIF9T/2&#10;zAlK9DeDHN71R6M4k0kZjT8PUHG3lu2txezrFSAAfVwoy5MY/YM+i9JB/YbbsIxZ0cQMx9wFDWdx&#10;FbrBx23iYrlMTjiFloVHs7E8ho6ARyZe2zfm7ImugEQ/wXkY2ewda51vfGlguQ8gVaI04tyheoIf&#10;Jzgxfdq2uCK3evK6/hMWvwAAAP//AwBQSwMEFAAGAAgAAAAhAOpqCjfiAAAADQEAAA8AAABkcnMv&#10;ZG93bnJldi54bWxMj0FPhDAQhe8m/odmTLyY3WJRQKRsjFE38eayarx1aQUinRLaBfz3jic9zntf&#10;3rxXbBbbs8mMvnMo4XIdATNYO91hI2FfPa4yYD4o1Kp3aCR8Gw+b8vSkULl2M76YaRcaRiHocyWh&#10;DWHIOfd1a6zyazcYJO/TjVYFOseG61HNFG57LqIo4VZ1SB9aNZj71tRfu6OV8HHRvD/75el1jq/j&#10;4WE7VembrqQ8P1vuboEFs4Q/GH7rU3UoqdPBHVF71ku4yoQglAyRRLSKkOwmTYEdSIpFnAAvC/5/&#10;RfkDAAD//wMAUEsBAi0AFAAGAAgAAAAhALaDOJL+AAAA4QEAABMAAAAAAAAAAAAAAAAAAAAAAFtD&#10;b250ZW50X1R5cGVzXS54bWxQSwECLQAUAAYACAAAACEAOP0h/9YAAACUAQAACwAAAAAAAAAAAAAA&#10;AAAvAQAAX3JlbHMvLnJlbHNQSwECLQAUAAYACAAAACEAuoMWxjECAABbBAAADgAAAAAAAAAAAAAA&#10;AAAuAgAAZHJzL2Uyb0RvYy54bWxQSwECLQAUAAYACAAAACEA6moKN+IAAAANAQAADwAAAAAAAAAA&#10;AAAAAACLBAAAZHJzL2Rvd25yZXYueG1sUEsFBgAAAAAEAAQA8wAAAJoFAAAAAA==&#10;" fillcolor="white [3201]" stroked="f" strokeweight=".5pt">
                <v:textbox>
                  <w:txbxContent>
                    <w:p w14:paraId="539D462F" w14:textId="77777777" w:rsidR="001174CB" w:rsidRPr="00C96471" w:rsidRDefault="001174CB" w:rsidP="001174CB">
                      <w:pPr>
                        <w:rPr>
                          <w:color w:val="808080" w:themeColor="background1" w:themeShade="80"/>
                        </w:rPr>
                      </w:pPr>
                      <w:hyperlink r:id="rId31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35792B">
        <w:rPr>
          <w:noProof/>
        </w:rPr>
        <w:drawing>
          <wp:anchor distT="0" distB="0" distL="114300" distR="114300" simplePos="0" relativeHeight="251658247" behindDoc="0" locked="0" layoutInCell="1" allowOverlap="1" wp14:anchorId="7EE4B97C" wp14:editId="291337E1">
            <wp:simplePos x="0" y="0"/>
            <wp:positionH relativeFrom="column">
              <wp:posOffset>2369490</wp:posOffset>
            </wp:positionH>
            <wp:positionV relativeFrom="paragraph">
              <wp:posOffset>6893306</wp:posOffset>
            </wp:positionV>
            <wp:extent cx="1341578" cy="772555"/>
            <wp:effectExtent l="19050" t="19050" r="11430" b="27940"/>
            <wp:wrapNone/>
            <wp:docPr id="47" name="Obrázek 4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341578" cy="772555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35792B">
        <w:rPr>
          <w:noProof/>
        </w:rPr>
        <w:drawing>
          <wp:anchor distT="0" distB="0" distL="114300" distR="114300" simplePos="0" relativeHeight="251658246" behindDoc="0" locked="0" layoutInCell="1" allowOverlap="1" wp14:anchorId="710B1EDE" wp14:editId="6E55A8A1">
            <wp:simplePos x="0" y="0"/>
            <wp:positionH relativeFrom="column">
              <wp:posOffset>3751377</wp:posOffset>
            </wp:positionH>
            <wp:positionV relativeFrom="paragraph">
              <wp:posOffset>5972759</wp:posOffset>
            </wp:positionV>
            <wp:extent cx="1751229" cy="1691692"/>
            <wp:effectExtent l="19050" t="19050" r="20955" b="22860"/>
            <wp:wrapNone/>
            <wp:docPr id="46" name="Obrázek 46" descr="C:\Users\hrckoval\AppData\Local\Microsoft\Windows\INetCache\Content.Word\1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 descr="C:\Users\hrckoval\AppData\Local\Microsoft\Windows\INetCache\Content.Word\1celek.jpg"/>
                    <pic:cNvPicPr>
                      <a:picLocks noChangeAspect="1" noChangeArrowheads="1"/>
                    </pic:cNvPicPr>
                  </pic:nvPicPr>
                  <pic:blipFill>
                    <a:blip r:embed="rId2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751229" cy="1691692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B027DB">
        <w:rPr>
          <w:noProof/>
        </w:rPr>
        <w:drawing>
          <wp:inline distT="0" distB="0" distL="0" distR="0" wp14:anchorId="59D42FED" wp14:editId="68CC4733">
            <wp:extent cx="5745480" cy="8355805"/>
            <wp:effectExtent l="0" t="0" r="7620" b="7620"/>
            <wp:docPr id="4" name="Obrázek 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4"/>
                    <pic:cNvPicPr>
                      <a:picLocks noChangeAspect="1" noChangeArrowheads="1"/>
                    </pic:cNvPicPr>
                  </pic:nvPicPr>
                  <pic:blipFill>
                    <a:blip r:embed="rId3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767793" cy="8388256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64912018" w14:textId="1462B77D" w:rsidR="001E77F6" w:rsidRDefault="001174CB" w:rsidP="0017718B">
      <w:pPr>
        <w:sectPr w:rsidR="001E77F6" w:rsidSect="0004000C">
          <w:headerReference w:type="default" r:id="rId33"/>
          <w:footerReference w:type="default" r:id="rId34"/>
          <w:pgSz w:w="16838" w:h="11906" w:orient="landscape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58336" behindDoc="0" locked="0" layoutInCell="1" allowOverlap="1" wp14:anchorId="7B5D5C02" wp14:editId="472002EF">
                <wp:simplePos x="0" y="0"/>
                <wp:positionH relativeFrom="margin">
                  <wp:posOffset>5147945</wp:posOffset>
                </wp:positionH>
                <wp:positionV relativeFrom="paragraph">
                  <wp:posOffset>4943475</wp:posOffset>
                </wp:positionV>
                <wp:extent cx="2638425" cy="403860"/>
                <wp:effectExtent l="0" t="0" r="9525" b="0"/>
                <wp:wrapNone/>
                <wp:docPr id="96" name="Textové pole 96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7DBA0195" w14:textId="77777777" w:rsidR="001174CB" w:rsidRPr="00C96471" w:rsidRDefault="00D31910" w:rsidP="001174CB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35" w:history="1">
                              <w:r w:rsidR="001174CB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7B5D5C02" id="Textové pole 96" o:spid="_x0000_s1030" type="#_x0000_t202" style="position:absolute;margin-left:405.35pt;margin-top:389.25pt;width:207.75pt;height:31.8pt;z-index:251658336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ElmuBMAIAAFsEAAAOAAAAZHJzL2Uyb0RvYy54bWysVEtv2zAMvg/YfxB0X+w8lwZxiixFhgFF&#10;WyAdelZkKRYgi5qkxM5+/Sg5r3U7DbvIpEjx8X2k5/dtrclBOK/AFLTfyykRhkOpzK6g31/Xn6aU&#10;+MBMyTQYUdCj8PR+8fHDvLEzMYAKdCkcwSDGzxpb0CoEO8syzytRM98DKwwaJbiaBVTdLisdazB6&#10;rbNBnk+yBlxpHXDhPd4+dEa6SPGlFDw8S+lFILqgWFtIp0vnNp7ZYs5mO8dspfipDPYPVdRMGUx6&#10;CfXAAiN7p/4IVSvuwIMMPQ51BlIqLlIP2E0/f9fNpmJWpF4QHG8vMPn/F5Y/HTb2xZHQfoEWCYyA&#10;NNbPPF7Gflrp6vjFSgnaEcLjBTbRBsLxcjAZTkeDMSUcbaN8OJ0kXLPra+t8+CqgJlEoqENaElrs&#10;8OgDZkTXs0tM5kGrcq20TkocBbHSjhwYkqhDqhFf/OalDWkKOhmO8xTYQHzeRdYGE1x7ilJoty1R&#10;JVZ77ncL5RFhcNBNiLd8rbDWR+bDC3M4Etg5jnl4xkNqwFxwkiipwP382330R6bQSkmDI1ZQ/2PP&#10;nKBEfzPI4V1/NIozmZTR+PMAFXdr2d5azL5eAQLQx4WyPInRP+izKB3Ub7gNy5gVTcxwzF3QcBZX&#10;oRt83CYulsvkhFNoWXg0G8tj6Ah4ZOK1fWPOnugKSPQTnIeRzd6x1vnGlwaW+wBSJUojzh2qJ/hx&#10;ghPTp22LK3KrJ6/rP2HxCwAA//8DAFBLAwQUAAYACAAAACEA79g7MOMAAAAMAQAADwAAAGRycy9k&#10;b3ducmV2LnhtbEyPy07DMBBF90j8gzVIbBB14tImCnEqhHhI3dG0IHZuPCQR8TiK3ST8Pe4KlqN7&#10;dO+ZfDObjo04uNaShHgRAUOqrG6plrAvn29TYM4r0qqzhBJ+0MGmuLzIVabtRG847nzNQgm5TElo&#10;vO8zzl3VoFFuYXukkH3ZwSgfzqHmelBTKDcdF1G05ka1FBYa1eNjg9X37mQkfN7UH1s3vxym5WrZ&#10;P72OZfKuSymvr+aHe2AeZ/8Hw1k/qEMRnI72RNqxTkIaR0lAJSRJugJ2JoRYC2DHkN2JGHiR8/9P&#10;FL8AAAD//wMAUEsBAi0AFAAGAAgAAAAhALaDOJL+AAAA4QEAABMAAAAAAAAAAAAAAAAAAAAAAFtD&#10;b250ZW50X1R5cGVzXS54bWxQSwECLQAUAAYACAAAACEAOP0h/9YAAACUAQAACwAAAAAAAAAAAAAA&#10;AAAvAQAAX3JlbHMvLnJlbHNQSwECLQAUAAYACAAAACEABJZrgTACAABbBAAADgAAAAAAAAAAAAAA&#10;AAAuAgAAZHJzL2Uyb0RvYy54bWxQSwECLQAUAAYACAAAACEA79g7MOMAAAAMAQAADwAAAAAAAAAA&#10;AAAAAACKBAAAZHJzL2Rvd25yZXYueG1sUEsFBgAAAAAEAAQA8wAAAJoFAAAAAA==&#10;" fillcolor="white [3201]" stroked="f" strokeweight=".5pt">
                <v:textbox>
                  <w:txbxContent>
                    <w:p w14:paraId="7DBA0195" w14:textId="77777777" w:rsidR="001174CB" w:rsidRPr="00C96471" w:rsidRDefault="001174CB" w:rsidP="001174CB">
                      <w:pPr>
                        <w:rPr>
                          <w:color w:val="808080" w:themeColor="background1" w:themeShade="80"/>
                        </w:rPr>
                      </w:pPr>
                      <w:hyperlink r:id="rId36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35792B">
        <w:rPr>
          <w:noProof/>
        </w:rPr>
        <w:drawing>
          <wp:anchor distT="0" distB="0" distL="114300" distR="114300" simplePos="0" relativeHeight="251658248" behindDoc="0" locked="0" layoutInCell="1" allowOverlap="1" wp14:anchorId="65A17F1E" wp14:editId="2A260443">
            <wp:simplePos x="0" y="0"/>
            <wp:positionH relativeFrom="column">
              <wp:posOffset>5938799</wp:posOffset>
            </wp:positionH>
            <wp:positionV relativeFrom="paragraph">
              <wp:posOffset>3850920</wp:posOffset>
            </wp:positionV>
            <wp:extent cx="1630605" cy="938993"/>
            <wp:effectExtent l="19050" t="19050" r="27305" b="13970"/>
            <wp:wrapNone/>
            <wp:docPr id="48" name="Obrázek 4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630605" cy="938993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B64EB9">
        <w:rPr>
          <w:noProof/>
        </w:rPr>
        <w:drawing>
          <wp:inline distT="0" distB="0" distL="0" distR="0" wp14:anchorId="0D152971" wp14:editId="0AA830DB">
            <wp:extent cx="7729870" cy="5315086"/>
            <wp:effectExtent l="0" t="0" r="4445" b="0"/>
            <wp:docPr id="5" name="Obrázek 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5"/>
                    <pic:cNvPicPr>
                      <a:picLocks noChangeAspect="1" noChangeArrowheads="1"/>
                    </pic:cNvPicPr>
                  </pic:nvPicPr>
                  <pic:blipFill>
                    <a:blip r:embed="rId3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746872" cy="5326776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70D7DDCF" w14:textId="43FE2A04" w:rsidR="006158FF" w:rsidRDefault="001174CB" w:rsidP="00C11051">
      <w:pPr>
        <w:tabs>
          <w:tab w:val="left" w:pos="636"/>
        </w:tabs>
        <w:sectPr w:rsidR="006158FF" w:rsidSect="00C11051">
          <w:pgSz w:w="16838" w:h="11906" w:orient="landscape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58337" behindDoc="0" locked="0" layoutInCell="1" allowOverlap="1" wp14:anchorId="14E8D203" wp14:editId="3F3C1D65">
                <wp:simplePos x="0" y="0"/>
                <wp:positionH relativeFrom="margin">
                  <wp:posOffset>5191125</wp:posOffset>
                </wp:positionH>
                <wp:positionV relativeFrom="paragraph">
                  <wp:posOffset>4971415</wp:posOffset>
                </wp:positionV>
                <wp:extent cx="2638425" cy="403860"/>
                <wp:effectExtent l="0" t="0" r="9525" b="0"/>
                <wp:wrapNone/>
                <wp:docPr id="99" name="Textové pole 99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4427250A" w14:textId="77777777" w:rsidR="001174CB" w:rsidRPr="00C96471" w:rsidRDefault="00D31910" w:rsidP="001174CB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38" w:history="1">
                              <w:r w:rsidR="001174CB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14E8D203" id="Textové pole 99" o:spid="_x0000_s1031" type="#_x0000_t202" style="position:absolute;margin-left:408.75pt;margin-top:391.45pt;width:207.75pt;height:31.8pt;z-index:251658337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7JCRUMQIAAFsEAAAOAAAAZHJzL2Uyb0RvYy54bWysVEtv2zAMvg/YfxB0X+w8lwZxiixFhgFF&#10;WyAdelZkKRYgi5qkxM5+/Sg5r3U7DbvIpEjx8X2k5/dtrclBOK/AFLTfyykRhkOpzK6g31/Xn6aU&#10;+MBMyTQYUdCj8PR+8fHDvLEzMYAKdCkcwSDGzxpb0CoEO8syzytRM98DKwwaJbiaBVTdLisdazB6&#10;rbNBnk+yBlxpHXDhPd4+dEa6SPGlFDw8S+lFILqgWFtIp0vnNp7ZYs5mO8dspfipDPYPVdRMGUx6&#10;CfXAAiN7p/4IVSvuwIMMPQ51BlIqLlIP2E0/f9fNpmJWpF4QHG8vMPn/F5Y/HTb2xZHQfoEWCYyA&#10;NNbPPF7Gflrp6vjFSgnaEcLjBTbRBsLxcjAZTkeDMSUcbaN8OJ0kXLPra+t8+CqgJlEoqENaElrs&#10;8OgDZkTXs0tM5kGrcq20TkocBbHSjhwYkqhDqhFf/OalDWkKOhmO8xTYQHzeRdYGE1x7ilJoty1R&#10;ZUHH5363UB4RBgfdhHjL1wprfWQ+vDCHI4Gd45iHZzykBswFJ4mSCtzPv91Hf2QKrZQ0OGIF9T/2&#10;zAlK9DeDHN71R6M4k0kZjT8PUHG3lu2txezrFSAAfVwoy5MY/YM+i9JB/YbbsIxZ0cQMx9wFDWdx&#10;FbrBx23iYrlMTjiFloVHs7E8ho6ARyZe2zfm7ImugEQ/wXkY2ewda51vfGlguQ8gVaI04tyheoIf&#10;Jzgxfdq2uCK3evK6/hMWvwAAAP//AwBQSwMEFAAGAAgAAAAhAOE5bRbjAAAADAEAAA8AAABkcnMv&#10;ZG93bnJldi54bWxMj8tugzAQRfeV+g/WROqmakygBEoxUVX1IXWX0Ie6c7ADqHiMsAP07ztZNcvR&#10;Pbpzbr6ZTcdGPbjWooDVMgCmsbKqxVrAe/l8kwJzXqKSnUUt4Fc72BSXF7nMlJ1wq8edrxmVoMuk&#10;gMb7PuPcVY020i1tr5Gygx2M9HQONVeDnKjcdDwMgjU3skX60MhePza6+tkdjYDv6/rrzc0vH1MU&#10;R/3T61gmn6oU4moxP9wD83r2/zCc9EkdCnLa2yMqxzoB6SqJCRWQpOEdsBMRRhHN21N2u46BFzk/&#10;H1H8AQAA//8DAFBLAQItABQABgAIAAAAIQC2gziS/gAAAOEBAAATAAAAAAAAAAAAAAAAAAAAAABb&#10;Q29udGVudF9UeXBlc10ueG1sUEsBAi0AFAAGAAgAAAAhADj9If/WAAAAlAEAAAsAAAAAAAAAAAAA&#10;AAAALwEAAF9yZWxzLy5yZWxzUEsBAi0AFAAGAAgAAAAhAHskJFQxAgAAWwQAAA4AAAAAAAAAAAAA&#10;AAAALgIAAGRycy9lMm9Eb2MueG1sUEsBAi0AFAAGAAgAAAAhAOE5bRbjAAAADAEAAA8AAAAAAAAA&#10;AAAAAAAAiwQAAGRycy9kb3ducmV2LnhtbFBLBQYAAAAABAAEAPMAAACbBQAAAAA=&#10;" fillcolor="white [3201]" stroked="f" strokeweight=".5pt">
                <v:textbox>
                  <w:txbxContent>
                    <w:p w14:paraId="4427250A" w14:textId="77777777" w:rsidR="001174CB" w:rsidRPr="00C96471" w:rsidRDefault="001174CB" w:rsidP="001174CB">
                      <w:pPr>
                        <w:rPr>
                          <w:color w:val="808080" w:themeColor="background1" w:themeShade="80"/>
                        </w:rPr>
                      </w:pPr>
                      <w:hyperlink r:id="rId39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15281A">
        <w:rPr>
          <w:noProof/>
        </w:rPr>
        <w:drawing>
          <wp:anchor distT="0" distB="0" distL="114300" distR="114300" simplePos="0" relativeHeight="251658249" behindDoc="0" locked="0" layoutInCell="1" allowOverlap="1" wp14:anchorId="32865BFD" wp14:editId="7B59EEB2">
            <wp:simplePos x="0" y="0"/>
            <wp:positionH relativeFrom="column">
              <wp:posOffset>6266332</wp:posOffset>
            </wp:positionH>
            <wp:positionV relativeFrom="paragraph">
              <wp:posOffset>1773428</wp:posOffset>
            </wp:positionV>
            <wp:extent cx="1341578" cy="772555"/>
            <wp:effectExtent l="19050" t="19050" r="11430" b="27940"/>
            <wp:wrapNone/>
            <wp:docPr id="49" name="Obrázek 4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341578" cy="772555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15281A" w:rsidRPr="00057D39">
        <w:rPr>
          <w:noProof/>
        </w:rPr>
        <w:drawing>
          <wp:anchor distT="0" distB="0" distL="114300" distR="114300" simplePos="0" relativeHeight="251658250" behindDoc="0" locked="0" layoutInCell="1" allowOverlap="1" wp14:anchorId="4017F73A" wp14:editId="27E78ED3">
            <wp:simplePos x="0" y="0"/>
            <wp:positionH relativeFrom="column">
              <wp:posOffset>6053379</wp:posOffset>
            </wp:positionH>
            <wp:positionV relativeFrom="paragraph">
              <wp:posOffset>359689</wp:posOffset>
            </wp:positionV>
            <wp:extent cx="1551098" cy="1332080"/>
            <wp:effectExtent l="19050" t="19050" r="11430" b="20955"/>
            <wp:wrapNone/>
            <wp:docPr id="50" name="Obrázek 50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4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551098" cy="1332080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A51095">
        <w:rPr>
          <w:noProof/>
        </w:rPr>
        <w:drawing>
          <wp:inline distT="0" distB="0" distL="0" distR="0" wp14:anchorId="052184AC" wp14:editId="6309F8AB">
            <wp:extent cx="7761768" cy="5329230"/>
            <wp:effectExtent l="0" t="0" r="0" b="5080"/>
            <wp:docPr id="8" name="Obrázek 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8"/>
                    <pic:cNvPicPr>
                      <a:picLocks noChangeAspect="1" noChangeArrowheads="1"/>
                    </pic:cNvPicPr>
                  </pic:nvPicPr>
                  <pic:blipFill>
                    <a:blip r:embed="rId4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772673" cy="533671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58338" behindDoc="0" locked="0" layoutInCell="1" allowOverlap="1" wp14:anchorId="4FE34618" wp14:editId="2403F22F">
                <wp:simplePos x="0" y="0"/>
                <wp:positionH relativeFrom="margin">
                  <wp:posOffset>5143500</wp:posOffset>
                </wp:positionH>
                <wp:positionV relativeFrom="paragraph">
                  <wp:posOffset>4933315</wp:posOffset>
                </wp:positionV>
                <wp:extent cx="2638425" cy="403860"/>
                <wp:effectExtent l="0" t="0" r="9525" b="0"/>
                <wp:wrapNone/>
                <wp:docPr id="103" name="Textové pole 10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06AAE964" w14:textId="77777777" w:rsidR="001174CB" w:rsidRPr="00C96471" w:rsidRDefault="00D31910" w:rsidP="001174CB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42" w:history="1">
                              <w:r w:rsidR="001174CB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4FE34618" id="Textové pole 103" o:spid="_x0000_s1032" type="#_x0000_t202" style="position:absolute;margin-left:405pt;margin-top:388.45pt;width:207.75pt;height:31.8pt;z-index:251658338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79IXwMAIAAFsEAAAOAAAAZHJzL2Uyb0RvYy54bWysVEtv2zAMvg/YfxB0X+w8lwZxiixFhgFF&#10;WyAdelZkKRYgi5qkxM5+/Sg5r3U7DbvIpEjx8X2k5/dtrclBOK/AFLTfyykRhkOpzK6g31/Xn6aU&#10;+MBMyTQYUdCj8PR+8fHDvLEzMYAKdCkcwSDGzxpb0CoEO8syzytRM98DKwwaJbiaBVTdLisdazB6&#10;rbNBnk+yBlxpHXDhPd4+dEa6SPGlFDw8S+lFILqgWFtIp0vnNp7ZYs5mO8dspfipDPYPVdRMGUx6&#10;CfXAAiN7p/4IVSvuwIMMPQ51BlIqLlIP2E0/f9fNpmJWpF4QHG8vMPn/F5Y/HTb2xZHQfoEWCYyA&#10;NNbPPF7Gflrp6vjFSgnaEcLjBTbRBsLxcjAZTkeDMSUcbaN8OJ0kXLPra+t8+CqgJlEoqENaElrs&#10;8OgDZkTXs0tM5kGrcq20TkocBbHSjhwYkqhDqhFf/OalDWkKOhmO8xTYQHzeRdYGE1x7ilJoty1R&#10;JT4497uF8ogwOOgmxFu+VljrI/PhhTkcCewcxzw84yE1YC44SZRU4H7+7T76I1NopaTBESuo/7Fn&#10;TlCivxnk8K4/GsWZTMpo/HmAiru1bG8tZl+vAAHo40JZnsToH/RZlA7qN9yGZcyKJmY45i5oOIur&#10;0A0+bhMXy2Vywim0LDyajeUxdAQ8MvHavjFnT3QFJPoJzsPIZu9Y63zjSwPLfQCpEqUR5w7VE/w4&#10;wYnp07bFFbnVk9f1n7D4BQAA//8DAFBLAwQUAAYACAAAACEAJWLP/uMAAAAMAQAADwAAAGRycy9k&#10;b3ducmV2LnhtbEyPy07DMBRE90j8g3UrsUHUbkqaEuJUCPGQ2LXhIXZufJtExNdR7Cbh73FXdDma&#10;0cyZbDOZlg3Yu8aShMVcAEMqrW6okvBePN+sgTmvSKvWEkr4RQeb/PIiU6m2I21x2PmKhRJyqZJQ&#10;e9+lnLuyRqPc3HZIwTvY3igfZF9x3asxlJuWR0KsuFENhYVadfhYY/mzOxoJ39fV15ubXj7GZbzs&#10;nl6HIvnUhZRXs+nhHpjHyf+H4YQf0CEPTHt7JO1YK2G9EOGLl5Akqztgp0QUxTGwffBuRQw8z/j5&#10;ifwPAAD//wMAUEsBAi0AFAAGAAgAAAAhALaDOJL+AAAA4QEAABMAAAAAAAAAAAAAAAAAAAAAAFtD&#10;b250ZW50X1R5cGVzXS54bWxQSwECLQAUAAYACAAAACEAOP0h/9YAAACUAQAACwAAAAAAAAAAAAAA&#10;AAAvAQAAX3JlbHMvLnJlbHNQSwECLQAUAAYACAAAACEAu/SF8DACAABbBAAADgAAAAAAAAAAAAAA&#10;AAAuAgAAZHJzL2Uyb0RvYy54bWxQSwECLQAUAAYACAAAACEAJWLP/uMAAAAMAQAADwAAAAAAAAAA&#10;AAAAAACKBAAAZHJzL2Rvd25yZXYueG1sUEsFBgAAAAAEAAQA8wAAAJoFAAAAAA==&#10;" fillcolor="white [3201]" stroked="f" strokeweight=".5pt">
                <v:textbox>
                  <w:txbxContent>
                    <w:p w14:paraId="06AAE964" w14:textId="77777777" w:rsidR="001174CB" w:rsidRPr="00C96471" w:rsidRDefault="001174CB" w:rsidP="001174CB">
                      <w:pPr>
                        <w:rPr>
                          <w:color w:val="808080" w:themeColor="background1" w:themeShade="80"/>
                        </w:rPr>
                      </w:pPr>
                      <w:hyperlink r:id="rId43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15281A">
        <w:rPr>
          <w:noProof/>
        </w:rPr>
        <w:drawing>
          <wp:anchor distT="0" distB="0" distL="114300" distR="114300" simplePos="0" relativeHeight="251658251" behindDoc="0" locked="0" layoutInCell="1" allowOverlap="1" wp14:anchorId="51E41F7A" wp14:editId="4A5053C8">
            <wp:simplePos x="0" y="0"/>
            <wp:positionH relativeFrom="column">
              <wp:posOffset>116408</wp:posOffset>
            </wp:positionH>
            <wp:positionV relativeFrom="paragraph">
              <wp:posOffset>363220</wp:posOffset>
            </wp:positionV>
            <wp:extent cx="1341578" cy="772555"/>
            <wp:effectExtent l="19050" t="19050" r="11430" b="27940"/>
            <wp:wrapNone/>
            <wp:docPr id="51" name="Obrázek 5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341578" cy="772555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6158FF">
        <w:rPr>
          <w:noProof/>
        </w:rPr>
        <w:drawing>
          <wp:inline distT="0" distB="0" distL="0" distR="0" wp14:anchorId="44E037DE" wp14:editId="464C1BEB">
            <wp:extent cx="7719238" cy="5300029"/>
            <wp:effectExtent l="0" t="0" r="0" b="0"/>
            <wp:docPr id="9" name="Obrázek 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9"/>
                    <pic:cNvPicPr>
                      <a:picLocks noChangeAspect="1" noChangeArrowheads="1"/>
                    </pic:cNvPicPr>
                  </pic:nvPicPr>
                  <pic:blipFill>
                    <a:blip r:embed="rId4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735305" cy="5311061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572293E8" w14:textId="2A47396F" w:rsidR="001E77F6" w:rsidRDefault="001174CB" w:rsidP="00C11051">
      <w:pPr>
        <w:tabs>
          <w:tab w:val="left" w:pos="636"/>
        </w:tabs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58339" behindDoc="0" locked="0" layoutInCell="1" allowOverlap="1" wp14:anchorId="64E8733D" wp14:editId="3EC81D13">
                <wp:simplePos x="0" y="0"/>
                <wp:positionH relativeFrom="margin">
                  <wp:posOffset>3157220</wp:posOffset>
                </wp:positionH>
                <wp:positionV relativeFrom="paragraph">
                  <wp:posOffset>8029575</wp:posOffset>
                </wp:positionV>
                <wp:extent cx="2638425" cy="403860"/>
                <wp:effectExtent l="0" t="0" r="9525" b="0"/>
                <wp:wrapNone/>
                <wp:docPr id="144" name="Textové pole 144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466EB1B1" w14:textId="77777777" w:rsidR="001174CB" w:rsidRPr="00C96471" w:rsidRDefault="00D31910" w:rsidP="001174CB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45" w:history="1">
                              <w:r w:rsidR="001174CB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64E8733D" id="Textové pole 144" o:spid="_x0000_s1033" type="#_x0000_t202" style="position:absolute;margin-left:248.6pt;margin-top:632.25pt;width:207.75pt;height:31.8pt;z-index:251658339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ERsolMQIAAFsEAAAOAAAAZHJzL2Uyb0RvYy54bWysVEtv2zAMvg/YfxB0X5x3MyNOkaXIMKBo&#10;C6RDz4osxQJkUZOU2NmvHyXntW6nYReZFCk+vo/0/L6tNTkI5xWYgg56fUqE4VAqsyvo99f1pxkl&#10;PjBTMg1GFPQoPL1ffPwwb2wuhlCBLoUjGMT4vLEFrUKweZZ5Xoma+R5YYdAowdUsoOp2WelYg9Fr&#10;nQ37/WnWgCutAy68x9uHzkgXKb6UgodnKb0IRBcUawvpdOncxjNbzFm+c8xWip/KYP9QRc2UwaSX&#10;UA8sMLJ36o9QteIOPMjQ41BnIKXiIvWA3Qz677rZVMyK1AuC4+0FJv//wvKnw8a+OBLaL9AigRGQ&#10;xvrc42Xsp5Wujl+slKAdITxeYBNtIBwvh9PRbDycUMLRNu6PZtOEa3Z9bZ0PXwXUJAoFdUhLQosd&#10;Hn3AjOh6donJPGhVrpXWSYmjIFbakQNDEnVINeKL37y0IU1Bp6NJPwU2EJ93kbXBBNeeohTabUtU&#10;WdC7c79bKI8Ig4NuQrzla4W1PjIfXpjDkcDOcczDMx5SA+aCk0RJBe7n3+6jPzKFVkoaHLGC+h97&#10;5gQl+ptBDj8PxuM4k0kZT+6GqLhby/bWYvb1ChCAAS6U5UmM/kGfRemgfsNtWMasaGKGY+6ChrO4&#10;Ct3g4zZxsVwmJ5xCy8Kj2VgeQ0fAIxOv7Rtz9kRXQKKf4DyMLH/HWucbXxpY7gNIlSiNOHeonuDH&#10;CU5Mn7Ytrsitnryu/4TFLwAAAP//AwBQSwMEFAAGAAgAAAAhAPL+t2jkAAAADQEAAA8AAABkcnMv&#10;ZG93bnJldi54bWxMj8tOwzAQRfdI/IM1SGwQdeK0TRviVAgBldjR8BA7Nx6SiNiOYjcJf8+wguXM&#10;PbpzJt/NpmMjDr51VkK8iIChrZxubS3hpXy43gDzQVmtOmdRwjd62BXnZ7nKtJvsM46HUDMqsT5T&#10;EpoQ+oxzXzVolF+4Hi1ln24wKtA41FwPaqJy03ERRWtuVGvpQqN6vGuw+jqcjISPq/r9yc+Pr1Oy&#10;Svr7/Vimb7qU8vJivr0BFnAOfzD86pM6FOR0dCerPeskLLepIJQCsV6ugBGyjUUK7EirRGxi4EXO&#10;/39R/AAAAP//AwBQSwECLQAUAAYACAAAACEAtoM4kv4AAADhAQAAEwAAAAAAAAAAAAAAAAAAAAAA&#10;W0NvbnRlbnRfVHlwZXNdLnhtbFBLAQItABQABgAIAAAAIQA4/SH/1gAAAJQBAAALAAAAAAAAAAAA&#10;AAAAAC8BAABfcmVscy8ucmVsc1BLAQItABQABgAIAAAAIQDERsolMQIAAFsEAAAOAAAAAAAAAAAA&#10;AAAAAC4CAABkcnMvZTJvRG9jLnhtbFBLAQItABQABgAIAAAAIQDy/rdo5AAAAA0BAAAPAAAAAAAA&#10;AAAAAAAAAIsEAABkcnMvZG93bnJldi54bWxQSwUGAAAAAAQABADzAAAAnAUAAAAA&#10;" fillcolor="white [3201]" stroked="f" strokeweight=".5pt">
                <v:textbox>
                  <w:txbxContent>
                    <w:p w14:paraId="466EB1B1" w14:textId="77777777" w:rsidR="001174CB" w:rsidRPr="00C96471" w:rsidRDefault="001174CB" w:rsidP="001174CB">
                      <w:pPr>
                        <w:rPr>
                          <w:color w:val="808080" w:themeColor="background1" w:themeShade="80"/>
                        </w:rPr>
                      </w:pPr>
                      <w:hyperlink r:id="rId46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15281A">
        <w:rPr>
          <w:noProof/>
        </w:rPr>
        <w:drawing>
          <wp:anchor distT="0" distB="0" distL="114300" distR="114300" simplePos="0" relativeHeight="251658252" behindDoc="0" locked="0" layoutInCell="1" allowOverlap="1" wp14:anchorId="2267D745" wp14:editId="09731B4A">
            <wp:simplePos x="0" y="0"/>
            <wp:positionH relativeFrom="column">
              <wp:posOffset>145669</wp:posOffset>
            </wp:positionH>
            <wp:positionV relativeFrom="paragraph">
              <wp:posOffset>407111</wp:posOffset>
            </wp:positionV>
            <wp:extent cx="1341578" cy="772555"/>
            <wp:effectExtent l="19050" t="19050" r="11430" b="27940"/>
            <wp:wrapNone/>
            <wp:docPr id="52" name="Obrázek 5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341578" cy="772555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03021A">
        <w:rPr>
          <w:noProof/>
        </w:rPr>
        <w:drawing>
          <wp:inline distT="0" distB="0" distL="0" distR="0" wp14:anchorId="11851ED6" wp14:editId="21BB5FDF">
            <wp:extent cx="5752465" cy="8378190"/>
            <wp:effectExtent l="0" t="0" r="635" b="3810"/>
            <wp:docPr id="10" name="Obrázek 1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0"/>
                    <pic:cNvPicPr>
                      <a:picLocks noChangeAspect="1" noChangeArrowheads="1"/>
                    </pic:cNvPicPr>
                  </pic:nvPicPr>
                  <pic:blipFill>
                    <a:blip r:embed="rId4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752465" cy="837819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3F6386F7" w14:textId="279F526B" w:rsidR="004A52E3" w:rsidRDefault="001174CB" w:rsidP="00C11051">
      <w:pPr>
        <w:tabs>
          <w:tab w:val="left" w:pos="636"/>
        </w:tabs>
        <w:sectPr w:rsidR="004A52E3" w:rsidSect="006158FF">
          <w:headerReference w:type="default" r:id="rId48"/>
          <w:footerReference w:type="default" r:id="rId49"/>
          <w:pgSz w:w="11906" w:h="16838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58340" behindDoc="0" locked="0" layoutInCell="1" allowOverlap="1" wp14:anchorId="6507EE4B" wp14:editId="6764B609">
                <wp:simplePos x="0" y="0"/>
                <wp:positionH relativeFrom="margin">
                  <wp:posOffset>3176270</wp:posOffset>
                </wp:positionH>
                <wp:positionV relativeFrom="paragraph">
                  <wp:posOffset>8048625</wp:posOffset>
                </wp:positionV>
                <wp:extent cx="2638425" cy="403860"/>
                <wp:effectExtent l="0" t="0" r="9525" b="0"/>
                <wp:wrapNone/>
                <wp:docPr id="145" name="Textové pole 14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1E102E8E" w14:textId="77777777" w:rsidR="001174CB" w:rsidRPr="00C96471" w:rsidRDefault="00D31910" w:rsidP="001174CB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50" w:history="1">
                              <w:r w:rsidR="001174CB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6507EE4B" id="Textové pole 145" o:spid="_x0000_s1034" type="#_x0000_t202" style="position:absolute;margin-left:250.1pt;margin-top:633.75pt;width:207.75pt;height:31.8pt;z-index:251658340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H339+MQIAAFsEAAAOAAAAZHJzL2Uyb0RvYy54bWysVEtv2zAMvg/YfxB0X+w8lwZxiixFhgFF&#10;WyAdelZkKRYgi5qkxM5+/Sg5r3U7DbvIpEjx8X2k5/dtrclBOK/AFLTfyykRhkOpzK6g31/Xn6aU&#10;+MBMyTQYUdCj8PR+8fHDvLEzMYAKdCkcwSDGzxpb0CoEO8syzytRM98DKwwaJbiaBVTdLisdazB6&#10;rbNBnk+yBlxpHXDhPd4+dEa6SPGlFDw8S+lFILqgWFtIp0vnNp7ZYs5mO8dspfipDPYPVdRMGUx6&#10;CfXAAiN7p/4IVSvuwIMMPQ51BlIqLlIP2E0/f9fNpmJWpF4QHG8vMPn/F5Y/HTb2xZHQfoEWCYyA&#10;NNbPPF7Gflrp6vjFSgnaEcLjBTbRBsLxcjAZTkeDMSUcbaN8OJ0kXLPra+t8+CqgJlEoqENaElrs&#10;8OgDZkTXs0tM5kGrcq20TkocBbHSjhwYkqhDqhFf/OalDWkKOhmO8xTYQHzeRdYGE1x7ilJoty1R&#10;ZUGn5363UB4RBgfdhHjL1wprfWQ+vDCHI4Gd45iHZzykBswFJ4mSCtzPv91Hf2QKrZQ0OGIF9T/2&#10;zAlK9DeDHN71R6M4k0kZjT8PUHG3lu2txezrFSAAfVwoy5MY/YM+i9JB/YbbsIxZ0cQMx9wFDWdx&#10;FbrBx23iYrlMTjiFloVHs7E8ho6ARyZe2zfm7ImugEQ/wXkY2ewda51vfGlguQ8gVaI04tyheoIf&#10;Jzgxfdq2uCK3evK6/hMWvwAAAP//AwBQSwMEFAAGAAgAAAAhAMzUo8fjAAAADQEAAA8AAABkcnMv&#10;ZG93bnJldi54bWxMj01PhDAQhu8m/odmTLwYtwXCokjZGONHsjeXXY23Lh2BSFtCu4D/3vGkx5n3&#10;yTvPFJvF9GzC0XfOSohWAhja2unONhL21dP1DTAflNWqdxYlfKOHTXl+Vqhcu9m+4rQLDaMS63Ml&#10;oQ1hyDn3dYtG+ZUb0FL26UajAo1jw/WoZio3PY+FWHOjOksXWjXgQ4v11+5kJHxcNe9bvzwf5iRN&#10;hseXqcredCXl5cVyfwcs4BL+YPjVJ3UoyenoTlZ71ktIhYgJpSBeZykwQm6jNAN2pFWSRBHwsuD/&#10;vyh/AAAA//8DAFBLAQItABQABgAIAAAAIQC2gziS/gAAAOEBAAATAAAAAAAAAAAAAAAAAAAAAABb&#10;Q29udGVudF9UeXBlc10ueG1sUEsBAi0AFAAGAAgAAAAhADj9If/WAAAAlAEAAAsAAAAAAAAAAAAA&#10;AAAALwEAAF9yZWxzLy5yZWxzUEsBAi0AFAAGAAgAAAAhAMfff34xAgAAWwQAAA4AAAAAAAAAAAAA&#10;AAAALgIAAGRycy9lMm9Eb2MueG1sUEsBAi0AFAAGAAgAAAAhAMzUo8fjAAAADQEAAA8AAAAAAAAA&#10;AAAAAAAAiwQAAGRycy9kb3ducmV2LnhtbFBLBQYAAAAABAAEAPMAAACbBQAAAAA=&#10;" fillcolor="white [3201]" stroked="f" strokeweight=".5pt">
                <v:textbox>
                  <w:txbxContent>
                    <w:p w14:paraId="1E102E8E" w14:textId="77777777" w:rsidR="001174CB" w:rsidRPr="00C96471" w:rsidRDefault="001174CB" w:rsidP="001174CB">
                      <w:pPr>
                        <w:rPr>
                          <w:color w:val="808080" w:themeColor="background1" w:themeShade="80"/>
                        </w:rPr>
                      </w:pPr>
                      <w:hyperlink r:id="rId51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9202CC">
        <w:rPr>
          <w:noProof/>
        </w:rPr>
        <w:drawing>
          <wp:anchor distT="0" distB="0" distL="114300" distR="114300" simplePos="0" relativeHeight="251658253" behindDoc="0" locked="0" layoutInCell="1" allowOverlap="1" wp14:anchorId="3FA42513" wp14:editId="2629ABF6">
            <wp:simplePos x="0" y="0"/>
            <wp:positionH relativeFrom="column">
              <wp:posOffset>142748</wp:posOffset>
            </wp:positionH>
            <wp:positionV relativeFrom="paragraph">
              <wp:posOffset>2313356</wp:posOffset>
            </wp:positionV>
            <wp:extent cx="1290371" cy="743067"/>
            <wp:effectExtent l="19050" t="19050" r="24130" b="19050"/>
            <wp:wrapNone/>
            <wp:docPr id="53" name="Obrázek 5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300863" cy="749109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9202CC">
        <w:rPr>
          <w:noProof/>
        </w:rPr>
        <w:drawing>
          <wp:anchor distT="0" distB="0" distL="114300" distR="114300" simplePos="0" relativeHeight="251658254" behindDoc="0" locked="0" layoutInCell="1" allowOverlap="1" wp14:anchorId="6FC546DF" wp14:editId="4E594A8C">
            <wp:simplePos x="0" y="0"/>
            <wp:positionH relativeFrom="column">
              <wp:posOffset>135382</wp:posOffset>
            </wp:positionH>
            <wp:positionV relativeFrom="paragraph">
              <wp:posOffset>359918</wp:posOffset>
            </wp:positionV>
            <wp:extent cx="1276481" cy="1877988"/>
            <wp:effectExtent l="19050" t="19050" r="19050" b="27305"/>
            <wp:wrapNone/>
            <wp:docPr id="54" name="Obrázek 54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5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276481" cy="1877988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4A52E3">
        <w:rPr>
          <w:noProof/>
        </w:rPr>
        <w:drawing>
          <wp:inline distT="0" distB="0" distL="0" distR="0" wp14:anchorId="1394E612" wp14:editId="523D9B1F">
            <wp:extent cx="5752465" cy="8378190"/>
            <wp:effectExtent l="0" t="0" r="635" b="3810"/>
            <wp:docPr id="12" name="Obrázek 1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2"/>
                    <pic:cNvPicPr>
                      <a:picLocks noChangeAspect="1" noChangeArrowheads="1"/>
                    </pic:cNvPicPr>
                  </pic:nvPicPr>
                  <pic:blipFill>
                    <a:blip r:embed="rId5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752465" cy="837819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45684233" w14:textId="12D79367" w:rsidR="006764AB" w:rsidRDefault="001174CB" w:rsidP="00C11051">
      <w:pPr>
        <w:tabs>
          <w:tab w:val="left" w:pos="636"/>
        </w:tabs>
        <w:sectPr w:rsidR="006764AB" w:rsidSect="004A52E3">
          <w:headerReference w:type="default" r:id="rId54"/>
          <w:footerReference w:type="default" r:id="rId55"/>
          <w:pgSz w:w="16838" w:h="11906" w:orient="landscape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58341" behindDoc="0" locked="0" layoutInCell="1" allowOverlap="1" wp14:anchorId="3F3DCF61" wp14:editId="08B8807F">
                <wp:simplePos x="0" y="0"/>
                <wp:positionH relativeFrom="margin">
                  <wp:posOffset>5147945</wp:posOffset>
                </wp:positionH>
                <wp:positionV relativeFrom="paragraph">
                  <wp:posOffset>4943475</wp:posOffset>
                </wp:positionV>
                <wp:extent cx="2638425" cy="403860"/>
                <wp:effectExtent l="0" t="0" r="9525" b="0"/>
                <wp:wrapNone/>
                <wp:docPr id="146" name="Textové pole 146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1DA85DC6" w14:textId="77777777" w:rsidR="001174CB" w:rsidRPr="00C96471" w:rsidRDefault="00D31910" w:rsidP="001174CB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56" w:history="1">
                              <w:r w:rsidR="001174CB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3F3DCF61" id="Textové pole 146" o:spid="_x0000_s1035" type="#_x0000_t202" style="position:absolute;margin-left:405.35pt;margin-top:389.25pt;width:207.75pt;height:31.8pt;z-index:251658341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4bTCrMQIAAFsEAAAOAAAAZHJzL2Uyb0RvYy54bWysVEtv2zAMvg/YfxB0X+w8lwZxiixFhgFF&#10;WyAdelZkKRYgi5qkxM5+/Sg5r3U7DbvIpEjx8X2k5/dtrclBOK/AFLTfyykRhkOpzK6g31/Xn6aU&#10;+MBMyTQYUdCj8PR+8fHDvLEzMYAKdCkcwSDGzxpb0CoEO8syzytRM98DKwwaJbiaBVTdLisdazB6&#10;rbNBnk+yBlxpHXDhPd4+dEa6SPGlFDw8S+lFILqgWFtIp0vnNp7ZYs5mO8dspfipDPYPVdRMGUx6&#10;CfXAAiN7p/4IVSvuwIMMPQ51BlIqLlIP2E0/f9fNpmJWpF4QHG8vMPn/F5Y/HTb2xZHQfoEWCYyA&#10;NNbPPF7Gflrp6vjFSgnaEcLjBTbRBsLxcjAZTkeDMSUcbaN8OJ0kXLPra+t8+CqgJlEoqENaElrs&#10;8OgDZkTXs0tM5kGrcq20TkocBbHSjhwYkqhDqhFf/OalDWkKOhmO8xTYQHzeRdYGE1x7ilJoty1R&#10;ZUHvzv1uoTwiDA66CfGWrxXW+sh8eGEORwI7xzEPz3hIDZgLThIlFbiff7uP/sgUWilpcMQK6n/s&#10;mROU6G8GObzrj0ZxJpMyGn8eoOJuLdtbi9nXK0AA+rhQlicx+gd9FqWD+g23YRmzookZjrkLGs7i&#10;KnSDj9vExXKZnHAKLQuPZmN5DB0Bj0y8tm/M2RNdAYl+gvMwstk71jrf+NLAch9AqkRpxLlD9QQ/&#10;TnBi+rRtcUVu9eR1/ScsfgEAAP//AwBQSwMEFAAGAAgAAAAhAO/YOzDjAAAADAEAAA8AAABkcnMv&#10;ZG93bnJldi54bWxMj8tOwzAQRfdI/IM1SGwQdeLSJgpxKoR4SN3RtCB2bjwkEfE4it0k/D3uCpaj&#10;e3TvmXwzm46NOLjWkoR4EQFDqqxuqZawL59vU2DOK9Kqs4QSftDBpri8yFWm7URvOO58zUIJuUxJ&#10;aLzvM85d1aBRbmF7pJB92cEoH86h5npQUyg3HRdRtOZGtRQWGtXjY4PV9+5kJHze1B9bN78cpuVq&#10;2T+9jmXyrkspr6/mh3tgHmf/B8NZP6hDEZyO9kTasU5CGkdJQCUkSboCdiaEWAtgx5DdiRh4kfP/&#10;TxS/AAAA//8DAFBLAQItABQABgAIAAAAIQC2gziS/gAAAOEBAAATAAAAAAAAAAAAAAAAAAAAAABb&#10;Q29udGVudF9UeXBlc10ueG1sUEsBAi0AFAAGAAgAAAAhADj9If/WAAAAlAEAAAsAAAAAAAAAAAAA&#10;AAAALwEAAF9yZWxzLy5yZWxzUEsBAi0AFAAGAAgAAAAhALhtMKsxAgAAWwQAAA4AAAAAAAAAAAAA&#10;AAAALgIAAGRycy9lMm9Eb2MueG1sUEsBAi0AFAAGAAgAAAAhAO/YOzDjAAAADAEAAA8AAAAAAAAA&#10;AAAAAAAAiwQAAGRycy9kb3ducmV2LnhtbFBLBQYAAAAABAAEAPMAAACbBQAAAAA=&#10;" fillcolor="white [3201]" stroked="f" strokeweight=".5pt">
                <v:textbox>
                  <w:txbxContent>
                    <w:p w14:paraId="1DA85DC6" w14:textId="77777777" w:rsidR="001174CB" w:rsidRPr="00C96471" w:rsidRDefault="001174CB" w:rsidP="001174CB">
                      <w:pPr>
                        <w:rPr>
                          <w:color w:val="808080" w:themeColor="background1" w:themeShade="80"/>
                        </w:rPr>
                      </w:pPr>
                      <w:hyperlink r:id="rId57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22164A">
        <w:rPr>
          <w:noProof/>
        </w:rPr>
        <w:drawing>
          <wp:anchor distT="0" distB="0" distL="114300" distR="114300" simplePos="0" relativeHeight="251658255" behindDoc="0" locked="0" layoutInCell="1" allowOverlap="1" wp14:anchorId="7B4E7BFA" wp14:editId="733E8D7D">
            <wp:simplePos x="0" y="0"/>
            <wp:positionH relativeFrom="column">
              <wp:posOffset>120802</wp:posOffset>
            </wp:positionH>
            <wp:positionV relativeFrom="paragraph">
              <wp:posOffset>2401138</wp:posOffset>
            </wp:positionV>
            <wp:extent cx="1364270" cy="785622"/>
            <wp:effectExtent l="19050" t="19050" r="26670" b="14605"/>
            <wp:wrapNone/>
            <wp:docPr id="55" name="Obrázek 5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365533" cy="786349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22164A">
        <w:rPr>
          <w:noProof/>
        </w:rPr>
        <w:drawing>
          <wp:anchor distT="0" distB="0" distL="114300" distR="114300" simplePos="0" relativeHeight="251658256" behindDoc="0" locked="0" layoutInCell="1" allowOverlap="1" wp14:anchorId="05BE7C7F" wp14:editId="591DA547">
            <wp:simplePos x="0" y="0"/>
            <wp:positionH relativeFrom="column">
              <wp:posOffset>120523</wp:posOffset>
            </wp:positionH>
            <wp:positionV relativeFrom="paragraph">
              <wp:posOffset>330022</wp:posOffset>
            </wp:positionV>
            <wp:extent cx="1360556" cy="2000818"/>
            <wp:effectExtent l="19050" t="19050" r="11430" b="19050"/>
            <wp:wrapNone/>
            <wp:docPr id="56" name="Obrázek 56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5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360556" cy="2000818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FD004C">
        <w:rPr>
          <w:noProof/>
        </w:rPr>
        <w:drawing>
          <wp:inline distT="0" distB="0" distL="0" distR="0" wp14:anchorId="0995D4F0" wp14:editId="3398890D">
            <wp:extent cx="7719238" cy="5300029"/>
            <wp:effectExtent l="0" t="0" r="0" b="0"/>
            <wp:docPr id="13" name="Obrázek 1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3"/>
                    <pic:cNvPicPr>
                      <a:picLocks noChangeAspect="1" noChangeArrowheads="1"/>
                    </pic:cNvPicPr>
                  </pic:nvPicPr>
                  <pic:blipFill>
                    <a:blip r:embed="rId5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727912" cy="5305984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1FB713F8" w14:textId="7C634AD1" w:rsidR="00964E33" w:rsidRDefault="001174CB" w:rsidP="00C11051">
      <w:pPr>
        <w:tabs>
          <w:tab w:val="left" w:pos="636"/>
        </w:tabs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58342" behindDoc="0" locked="0" layoutInCell="1" allowOverlap="1" wp14:anchorId="3EB24D75" wp14:editId="06D207A9">
                <wp:simplePos x="0" y="0"/>
                <wp:positionH relativeFrom="margin">
                  <wp:posOffset>3166745</wp:posOffset>
                </wp:positionH>
                <wp:positionV relativeFrom="paragraph">
                  <wp:posOffset>8029575</wp:posOffset>
                </wp:positionV>
                <wp:extent cx="2638425" cy="403860"/>
                <wp:effectExtent l="0" t="0" r="9525" b="0"/>
                <wp:wrapNone/>
                <wp:docPr id="147" name="Textové pole 147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29263AB7" w14:textId="77777777" w:rsidR="001174CB" w:rsidRPr="00C96471" w:rsidRDefault="00D31910" w:rsidP="001174CB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60" w:history="1">
                              <w:r w:rsidR="001174CB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3EB24D75" id="Textové pole 147" o:spid="_x0000_s1036" type="#_x0000_t202" style="position:absolute;margin-left:249.35pt;margin-top:632.25pt;width:207.75pt;height:31.8pt;z-index:251658342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rLYaMMAIAAFwEAAAOAAAAZHJzL2Uyb0RvYy54bWysVEtv2zAMvg/YfxB0X+w8lxpxiixFhgFF&#10;WyAdelZkKRYgi5qkxM5+/SjluW6nYReZFCk+vo/07L5rNNkL5xWYkvZ7OSXCcKiU2Zb0++vq05QS&#10;H5ipmAYjSnoQnt7PP36YtbYQA6hBV8IRDGJ80dqS1iHYIss8r0XDfA+sMGiU4BoWUHXbrHKsxeiN&#10;zgZ5PslacJV1wIX3ePtwNNJ5ii+l4OFZSi8C0SXF2kI6XTo38czmM1ZsHbO14qcy2D9U0TBlMOkl&#10;1AMLjOyc+iNUo7gDDzL0ODQZSKm4SD1gN/38XTfrmlmRekFwvL3A5P9fWP60X9sXR0L3BTokMALS&#10;Wl94vIz9dNI18YuVErQjhIcLbKILhOPlYDKcjgZjSjjaRvlwOkm4ZtfX1vnwVUBDolBSh7QktNj+&#10;0QfMiK5nl5jMg1bVSmmdlDgKYqkd2TMkUYdUI774zUsb0pZ0MhznKbCB+PwYWRtMcO0pSqHbdERV&#10;2G+qNF5toDogDg6OI+ItXyks9pH58MIczgS2jnMenvGQGjAZnCRKanA//3Yf/ZEqtFLS4oyV1P/Y&#10;MSco0d8MknjXH43iUCZlNP48QMXdWja3FrNrloAI9HGjLE9i9A/6LEoHzRuuwyJmRRMzHHOXNJzF&#10;ZThOPq4TF4tFcsIxtCw8mrXlMXREPFLx2r0xZ098BWT6Cc7TyIp3tB1940sDi10AqRKnV1RP+OMI&#10;J6pP6xZ35FZPXtefwvwXAAAA//8DAFBLAwQUAAYACAAAACEAfvxnpeQAAAANAQAADwAAAGRycy9k&#10;b3ducmV2LnhtbEyPy07DMBBF90j8gzVIbFDrvNqmIU6FEFCJHU0BsXPjIYmI7Sh2k/D3DCtYztyj&#10;O2fy3aw7NuLgWmsEhMsAGJrKqtbUAo7l4yIF5rw0SnbWoIBvdLArLi9ymSk7mRccD75mVGJcJgU0&#10;3vcZ565qUEu3tD0ayj7toKWncai5GuRE5brjURCsuZatoQuN7PG+werrcNYCPm7q92c3P71O8Sru&#10;H/ZjuXlTpRDXV/PdLTCPs/+D4Vef1KEgp5M9G+VYJyDZphtCKYjWyQoYIdswiYCdaBVHaQi8yPn/&#10;L4ofAAAA//8DAFBLAQItABQABgAIAAAAIQC2gziS/gAAAOEBAAATAAAAAAAAAAAAAAAAAAAAAABb&#10;Q29udGVudF9UeXBlc10ueG1sUEsBAi0AFAAGAAgAAAAhADj9If/WAAAAlAEAAAsAAAAAAAAAAAAA&#10;AAAALwEAAF9yZWxzLy5yZWxzUEsBAi0AFAAGAAgAAAAhAGsthowwAgAAXAQAAA4AAAAAAAAAAAAA&#10;AAAALgIAAGRycy9lMm9Eb2MueG1sUEsBAi0AFAAGAAgAAAAhAH78Z6XkAAAADQEAAA8AAAAAAAAA&#10;AAAAAAAAigQAAGRycy9kb3ducmV2LnhtbFBLBQYAAAAABAAEAPMAAACbBQAAAAA=&#10;" fillcolor="white [3201]" stroked="f" strokeweight=".5pt">
                <v:textbox>
                  <w:txbxContent>
                    <w:p w14:paraId="29263AB7" w14:textId="77777777" w:rsidR="001174CB" w:rsidRPr="00C96471" w:rsidRDefault="001174CB" w:rsidP="001174CB">
                      <w:pPr>
                        <w:rPr>
                          <w:color w:val="808080" w:themeColor="background1" w:themeShade="80"/>
                        </w:rPr>
                      </w:pPr>
                      <w:hyperlink r:id="rId61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BD16BD">
        <w:rPr>
          <w:noProof/>
        </w:rPr>
        <w:drawing>
          <wp:anchor distT="0" distB="0" distL="114300" distR="114300" simplePos="0" relativeHeight="251658257" behindDoc="0" locked="0" layoutInCell="1" allowOverlap="1" wp14:anchorId="4C424524" wp14:editId="083A2615">
            <wp:simplePos x="0" y="0"/>
            <wp:positionH relativeFrom="column">
              <wp:posOffset>1933524</wp:posOffset>
            </wp:positionH>
            <wp:positionV relativeFrom="paragraph">
              <wp:posOffset>7044146</wp:posOffset>
            </wp:positionV>
            <wp:extent cx="1364270" cy="785622"/>
            <wp:effectExtent l="19050" t="19050" r="26670" b="14605"/>
            <wp:wrapNone/>
            <wp:docPr id="57" name="Obrázek 5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364270" cy="785622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BD16BD" w:rsidRPr="00A37631">
        <w:rPr>
          <w:rFonts w:ascii="Arial" w:hAnsi="Arial" w:cs="Arial"/>
          <w:bCs/>
          <w:noProof/>
          <w:sz w:val="18"/>
          <w:szCs w:val="18"/>
        </w:rPr>
        <w:drawing>
          <wp:anchor distT="0" distB="0" distL="114300" distR="114300" simplePos="0" relativeHeight="251658258" behindDoc="0" locked="0" layoutInCell="1" allowOverlap="1" wp14:anchorId="152A9991" wp14:editId="335A70EE">
            <wp:simplePos x="0" y="0"/>
            <wp:positionH relativeFrom="column">
              <wp:posOffset>135255</wp:posOffset>
            </wp:positionH>
            <wp:positionV relativeFrom="paragraph">
              <wp:posOffset>6036361</wp:posOffset>
            </wp:positionV>
            <wp:extent cx="1734687" cy="1790117"/>
            <wp:effectExtent l="19050" t="19050" r="18415" b="19685"/>
            <wp:wrapNone/>
            <wp:docPr id="69" name="Obrázek 69" descr="C:\Users\hrckoval\AppData\Local\Microsoft\Windows\INetCache\Content.Word\1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 descr="C:\Users\hrckoval\AppData\Local\Microsoft\Windows\INetCache\Content.Word\1celek.jpg"/>
                    <pic:cNvPicPr>
                      <a:picLocks noChangeAspect="1" noChangeArrowheads="1"/>
                    </pic:cNvPicPr>
                  </pic:nvPicPr>
                  <pic:blipFill>
                    <a:blip r:embed="rId6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734687" cy="1790117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3074DF">
        <w:rPr>
          <w:noProof/>
        </w:rPr>
        <w:drawing>
          <wp:inline distT="0" distB="0" distL="0" distR="0" wp14:anchorId="07EDD064" wp14:editId="56A39CC8">
            <wp:extent cx="5752465" cy="8378190"/>
            <wp:effectExtent l="0" t="0" r="635" b="3810"/>
            <wp:docPr id="14" name="Obrázek 1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4"/>
                    <pic:cNvPicPr>
                      <a:picLocks noChangeAspect="1" noChangeArrowheads="1"/>
                    </pic:cNvPicPr>
                  </pic:nvPicPr>
                  <pic:blipFill>
                    <a:blip r:embed="rId6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752465" cy="837819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092AB22F" w14:textId="065A3B33" w:rsidR="00C317F8" w:rsidRDefault="001174CB" w:rsidP="00C11051">
      <w:pPr>
        <w:tabs>
          <w:tab w:val="left" w:pos="636"/>
        </w:tabs>
        <w:sectPr w:rsidR="00C317F8" w:rsidSect="006764AB">
          <w:headerReference w:type="default" r:id="rId64"/>
          <w:footerReference w:type="default" r:id="rId65"/>
          <w:pgSz w:w="11906" w:h="16838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58343" behindDoc="0" locked="0" layoutInCell="1" allowOverlap="1" wp14:anchorId="7064EE9C" wp14:editId="39EC128B">
                <wp:simplePos x="0" y="0"/>
                <wp:positionH relativeFrom="margin">
                  <wp:align>right</wp:align>
                </wp:positionH>
                <wp:positionV relativeFrom="paragraph">
                  <wp:posOffset>8077200</wp:posOffset>
                </wp:positionV>
                <wp:extent cx="2638425" cy="403860"/>
                <wp:effectExtent l="0" t="0" r="9525" b="0"/>
                <wp:wrapNone/>
                <wp:docPr id="148" name="Textové pole 148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427C9F22" w14:textId="77777777" w:rsidR="001174CB" w:rsidRPr="00C96471" w:rsidRDefault="00D31910" w:rsidP="001174CB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66" w:history="1">
                              <w:r w:rsidR="001174CB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7064EE9C" id="Textové pole 148" o:spid="_x0000_s1037" type="#_x0000_t202" style="position:absolute;margin-left:156.55pt;margin-top:636pt;width:207.75pt;height:31.8pt;z-index:251658343;visibility:visible;mso-wrap-style:square;mso-width-percent:0;mso-height-percent:0;mso-wrap-distance-left:9pt;mso-wrap-distance-top:0;mso-wrap-distance-right:9pt;mso-wrap-distance-bottom:0;mso-position-horizontal:right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Un8lZMAIAAFwEAAAOAAAAZHJzL2Uyb0RvYy54bWysVEtv2zAMvg/YfxB0X+w8lwZxiixFhgFF&#10;WyAdelZkKRYgi5qkxM5+/Sg5r3U7DbvIpEjx8X2k5/dtrclBOK/AFLTfyykRhkOpzK6g31/Xn6aU&#10;+MBMyTQYUdCj8PR+8fHDvLEzMYAKdCkcwSDGzxpb0CoEO8syzytRM98DKwwaJbiaBVTdLisdazB6&#10;rbNBnk+yBlxpHXDhPd4+dEa6SPGlFDw8S+lFILqgWFtIp0vnNp7ZYs5mO8dspfipDPYPVdRMGUx6&#10;CfXAAiN7p/4IVSvuwIMMPQ51BlIqLlIP2E0/f9fNpmJWpF4QHG8vMPn/F5Y/HTb2xZHQfoEWCYyA&#10;NNbPPF7Gflrp6vjFSgnaEcLjBTbRBsLxcjAZTkeDMSUcbaN8OJ0kXLPra+t8+CqgJlEoqENaElrs&#10;8OgDZkTXs0tM5kGrcq20TkocBbHSjhwYkqhDqhFf/OalDWkKOhmO8xTYQHzeRdYGE1x7ilJoty1R&#10;JfZ7aXgL5RFxcNCNiLd8rbDYR+bDC3M4E9g6znl4xkNqwGRwkiipwP382330R6rQSkmDM1ZQ/2PP&#10;nKBEfzNI4l1/NIpDmZTR+PMAFXdr2d5azL5eASLQx42yPInRP+izKB3Ub7gOy5gVTcxwzF3QcBZX&#10;oZt8XCculsvkhGNoWXg0G8tj6Ih4pOK1fWPOnvgKyPQTnKeRzd7R1vnGlwaW+wBSJU4j0B2qJ/xx&#10;hBPVp3WLO3KrJ6/rT2HxCwAA//8DAFBLAwQUAAYACAAAACEArk4NuOEAAAAKAQAADwAAAGRycy9k&#10;b3ducmV2LnhtbEyPT0+DQBDF7yZ+h82YeDF2KUhrkKUxxj9Jb5ZW423LjkBkZwm7Bfz2jie9zbw3&#10;efN7+Wa2nRhx8K0jBctFBAKpcqalWsG+fLq+BeGDJqM7R6jgGz1sivOzXGfGTfSK4y7UgkPIZ1pB&#10;E0KfSemrBq32C9cjsffpBqsDr0MtzaAnDredjKNoJa1uiT80useHBquv3ckq+Liq37d+fj5MSZr0&#10;jy9juX4zpVKXF/P9HYiAc/g7hl98RoeCmY7uRMaLTgEXCazG65gn9m+WaQriyFKSpCuQRS7/Vyh+&#10;AAAA//8DAFBLAQItABQABgAIAAAAIQC2gziS/gAAAOEBAAATAAAAAAAAAAAAAAAAAAAAAABbQ29u&#10;dGVudF9UeXBlc10ueG1sUEsBAi0AFAAGAAgAAAAhADj9If/WAAAAlAEAAAsAAAAAAAAAAAAAAAAA&#10;LwEAAF9yZWxzLy5yZWxzUEsBAi0AFAAGAAgAAAAhABSfyVkwAgAAXAQAAA4AAAAAAAAAAAAAAAAA&#10;LgIAAGRycy9lMm9Eb2MueG1sUEsBAi0AFAAGAAgAAAAhAK5ODbjhAAAACgEAAA8AAAAAAAAAAAAA&#10;AAAAigQAAGRycy9kb3ducmV2LnhtbFBLBQYAAAAABAAEAPMAAACYBQAAAAA=&#10;" fillcolor="white [3201]" stroked="f" strokeweight=".5pt">
                <v:textbox>
                  <w:txbxContent>
                    <w:p w14:paraId="427C9F22" w14:textId="77777777" w:rsidR="001174CB" w:rsidRPr="00C96471" w:rsidRDefault="001174CB" w:rsidP="001174CB">
                      <w:pPr>
                        <w:rPr>
                          <w:color w:val="808080" w:themeColor="background1" w:themeShade="80"/>
                        </w:rPr>
                      </w:pPr>
                      <w:hyperlink r:id="rId67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A05A3A">
        <w:rPr>
          <w:noProof/>
        </w:rPr>
        <w:drawing>
          <wp:anchor distT="0" distB="0" distL="114300" distR="114300" simplePos="0" relativeHeight="251658259" behindDoc="0" locked="0" layoutInCell="1" allowOverlap="1" wp14:anchorId="40DCB240" wp14:editId="4E9DBC70">
            <wp:simplePos x="0" y="0"/>
            <wp:positionH relativeFrom="column">
              <wp:posOffset>4132526</wp:posOffset>
            </wp:positionH>
            <wp:positionV relativeFrom="paragraph">
              <wp:posOffset>2576500</wp:posOffset>
            </wp:positionV>
            <wp:extent cx="1448866" cy="834337"/>
            <wp:effectExtent l="19050" t="19050" r="18415" b="23495"/>
            <wp:wrapNone/>
            <wp:docPr id="59" name="Obrázek 5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448866" cy="834337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A05A3A" w:rsidRPr="0085301D">
        <w:rPr>
          <w:rFonts w:ascii="Arial" w:hAnsi="Arial" w:cs="Arial"/>
          <w:bCs/>
          <w:noProof/>
          <w:sz w:val="18"/>
          <w:szCs w:val="18"/>
        </w:rPr>
        <w:drawing>
          <wp:anchor distT="0" distB="0" distL="114300" distR="114300" simplePos="0" relativeHeight="251658260" behindDoc="0" locked="0" layoutInCell="1" allowOverlap="1" wp14:anchorId="7C73AB53" wp14:editId="75166AB6">
            <wp:simplePos x="0" y="0"/>
            <wp:positionH relativeFrom="column">
              <wp:posOffset>3778098</wp:posOffset>
            </wp:positionH>
            <wp:positionV relativeFrom="paragraph">
              <wp:posOffset>403580</wp:posOffset>
            </wp:positionV>
            <wp:extent cx="1789631" cy="2086197"/>
            <wp:effectExtent l="19050" t="19050" r="20320" b="9525"/>
            <wp:wrapNone/>
            <wp:docPr id="73" name="Obrázek 73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6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789631" cy="2086197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C317F8">
        <w:rPr>
          <w:noProof/>
        </w:rPr>
        <w:drawing>
          <wp:inline distT="0" distB="0" distL="0" distR="0" wp14:anchorId="3AA13778" wp14:editId="30BDC43B">
            <wp:extent cx="5752465" cy="8378190"/>
            <wp:effectExtent l="0" t="0" r="635" b="3810"/>
            <wp:docPr id="15" name="Obrázek 1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5"/>
                    <pic:cNvPicPr>
                      <a:picLocks noChangeAspect="1" noChangeArrowheads="1"/>
                    </pic:cNvPicPr>
                  </pic:nvPicPr>
                  <pic:blipFill>
                    <a:blip r:embed="rId6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752465" cy="837819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62D6AEE8" w14:textId="76DDB99E" w:rsidR="00182574" w:rsidRDefault="00176A37" w:rsidP="00C11051">
      <w:pPr>
        <w:tabs>
          <w:tab w:val="left" w:pos="636"/>
        </w:tabs>
        <w:sectPr w:rsidR="00182574" w:rsidSect="00C317F8">
          <w:headerReference w:type="default" r:id="rId70"/>
          <w:footerReference w:type="default" r:id="rId71"/>
          <w:pgSz w:w="16838" w:h="11906" w:orient="landscape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60391" behindDoc="0" locked="0" layoutInCell="1" allowOverlap="1" wp14:anchorId="74D73D28" wp14:editId="01507F07">
                <wp:simplePos x="0" y="0"/>
                <wp:positionH relativeFrom="margin">
                  <wp:posOffset>5166995</wp:posOffset>
                </wp:positionH>
                <wp:positionV relativeFrom="paragraph">
                  <wp:posOffset>4962525</wp:posOffset>
                </wp:positionV>
                <wp:extent cx="2638425" cy="403860"/>
                <wp:effectExtent l="0" t="0" r="9525" b="0"/>
                <wp:wrapNone/>
                <wp:docPr id="149" name="Textové pole 149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2B95D9D9" w14:textId="77777777" w:rsidR="00176A37" w:rsidRPr="00C96471" w:rsidRDefault="00D31910" w:rsidP="00176A37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72" w:history="1">
                              <w:r w:rsidR="00176A37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74D73D28" id="Textové pole 149" o:spid="_x0000_s1038" type="#_x0000_t202" style="position:absolute;margin-left:406.85pt;margin-top:390.75pt;width:207.75pt;height:31.8pt;z-index:251660391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UT2j9MgIAAFwEAAAOAAAAZHJzL2Uyb0RvYy54bWysVEtv2zAMvg/YfxB0X+w4j6VGnCJLkWFA&#10;0RZIh54VWYoNyKImKbGzXz9KzmvdTsMuMilSfHwf6fl91yhyENbVoAs6HKSUCM2hrPWuoN9f159m&#10;lDjPdMkUaFHQo3D0fvHxw7w1ucigAlUKSzCIdnlrClp5b/IkcbwSDXMDMEKjUYJtmEfV7pLSshaj&#10;NyrJ0nSatGBLY4EL5/D2oTfSRYwvpeD+WUonPFEFxdp8PG08t+FMFnOW7ywzVc1PZbB/qKJhtcak&#10;l1APzDOyt/UfoZqaW3Ag/YBDk4CUNRexB+xmmL7rZlMxI2IvCI4zF5jc/wvLnw4b82KJ775AhwQG&#10;QFrjcoeXoZ9O2iZ8sVKCdoTweIFNdJ5wvMymo9k4m1DC0TZOR7NpxDW5vjbW+a8CGhKEglqkJaLF&#10;Do/OY0Z0PbuEZA5UXa5rpaISRkGslCUHhiQqH2vEF795KU3agk5HkzQG1hCe95GVxgTXnoLku21H&#10;6hL7zc4Nb6E8Ig4W+hFxhq9rLPaROf/CLM4Eto5z7p/xkAowGZwkSiqwP/92H/yRKrRS0uKMFdT9&#10;2DMrKFHfNJJ4NxyPw1BGZTz5nKFiby3bW4veNytABIa4UYZHMfh7dRalheYN12EZsqKJaY65C+rP&#10;4sr3k4/rxMVyGZ1wDA3zj3pjeAgdEA9UvHZvzJoTXx6ZfoLzNLL8HW29b3ipYbn3IOvIaQC6R/WE&#10;P45wpPq0bmFHbvXodf0pLH4BAAD//wMAUEsDBBQABgAIAAAAIQCNqQsc4gAAAAwBAAAPAAAAZHJz&#10;L2Rvd25yZXYueG1sTI9NT4QwFEX3Jv6H5pm4MU75EEGkTIxRJ3HnMKNx16FPINJXQjuA/97OSpcv&#10;9+Te84r1ons24Wg7QwLCVQAMqTaqo0bArnq+zoBZJ0nJ3hAK+EEL6/L8rJC5MjO94bR1DfMlZHMp&#10;oHVuyDm3dYta2pUZkHz2ZUYtnT/HhqtRzr5c9zwKgluuZUd+oZUDPrZYf2+PWsDnVfPxapeX/Rwn&#10;8fC0mar0XVVCXF4sD/fAHC7uD4aTvleH0jsdzJGUZb2ALIxTjwpIszABdiKi6C4CdvDZTRICLwv+&#10;/4nyFwAA//8DAFBLAQItABQABgAIAAAAIQC2gziS/gAAAOEBAAATAAAAAAAAAAAAAAAAAAAAAABb&#10;Q29udGVudF9UeXBlc10ueG1sUEsBAi0AFAAGAAgAAAAhADj9If/WAAAAlAEAAAsAAAAAAAAAAAAA&#10;AAAALwEAAF9yZWxzLy5yZWxzUEsBAi0AFAAGAAgAAAAhANRPaP0yAgAAXAQAAA4AAAAAAAAAAAAA&#10;AAAALgIAAGRycy9lMm9Eb2MueG1sUEsBAi0AFAAGAAgAAAAhAI2pCxziAAAADAEAAA8AAAAAAAAA&#10;AAAAAAAAjAQAAGRycy9kb3ducmV2LnhtbFBLBQYAAAAABAAEAPMAAACbBQAAAAA=&#10;" fillcolor="white [3201]" stroked="f" strokeweight=".5pt">
                <v:textbox>
                  <w:txbxContent>
                    <w:p w14:paraId="2B95D9D9" w14:textId="77777777" w:rsidR="00176A37" w:rsidRPr="00C96471" w:rsidRDefault="00176A37" w:rsidP="00176A37">
                      <w:pPr>
                        <w:rPr>
                          <w:color w:val="808080" w:themeColor="background1" w:themeShade="80"/>
                        </w:rPr>
                      </w:pPr>
                      <w:hyperlink r:id="rId73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280F16">
        <w:rPr>
          <w:noProof/>
        </w:rPr>
        <w:drawing>
          <wp:anchor distT="0" distB="0" distL="114300" distR="114300" simplePos="0" relativeHeight="251658261" behindDoc="0" locked="0" layoutInCell="1" allowOverlap="1" wp14:anchorId="5F8B2038" wp14:editId="3326D75D">
            <wp:simplePos x="0" y="0"/>
            <wp:positionH relativeFrom="column">
              <wp:posOffset>138354</wp:posOffset>
            </wp:positionH>
            <wp:positionV relativeFrom="paragraph">
              <wp:posOffset>3984244</wp:posOffset>
            </wp:positionV>
            <wp:extent cx="1448866" cy="834337"/>
            <wp:effectExtent l="19050" t="19050" r="18415" b="23495"/>
            <wp:wrapNone/>
            <wp:docPr id="60" name="Obrázek 6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448866" cy="834337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B34EED">
        <w:rPr>
          <w:noProof/>
        </w:rPr>
        <w:drawing>
          <wp:inline distT="0" distB="0" distL="0" distR="0" wp14:anchorId="186CDC40" wp14:editId="390C1189">
            <wp:extent cx="7761768" cy="5329230"/>
            <wp:effectExtent l="0" t="0" r="0" b="5080"/>
            <wp:docPr id="16" name="Obrázek 1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6"/>
                    <pic:cNvPicPr>
                      <a:picLocks noChangeAspect="1" noChangeArrowheads="1"/>
                    </pic:cNvPicPr>
                  </pic:nvPicPr>
                  <pic:blipFill>
                    <a:blip r:embed="rId7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772510" cy="533660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390E0E30" w14:textId="04D6FECA" w:rsidR="001F4726" w:rsidRDefault="00176A37" w:rsidP="00C11051">
      <w:pPr>
        <w:tabs>
          <w:tab w:val="left" w:pos="636"/>
        </w:tabs>
        <w:sectPr w:rsidR="001F4726" w:rsidSect="00182574">
          <w:headerReference w:type="default" r:id="rId75"/>
          <w:footerReference w:type="default" r:id="rId76"/>
          <w:pgSz w:w="11906" w:h="16838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62439" behindDoc="0" locked="0" layoutInCell="1" allowOverlap="1" wp14:anchorId="0EBADC35" wp14:editId="3FC72732">
                <wp:simplePos x="0" y="0"/>
                <wp:positionH relativeFrom="margin">
                  <wp:posOffset>3155950</wp:posOffset>
                </wp:positionH>
                <wp:positionV relativeFrom="paragraph">
                  <wp:posOffset>8048625</wp:posOffset>
                </wp:positionV>
                <wp:extent cx="2638425" cy="403860"/>
                <wp:effectExtent l="0" t="0" r="9525" b="0"/>
                <wp:wrapNone/>
                <wp:docPr id="150" name="Textové pole 150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41F6746C" w14:textId="77777777" w:rsidR="00176A37" w:rsidRPr="00C96471" w:rsidRDefault="00D31910" w:rsidP="00176A37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77" w:history="1">
                              <w:r w:rsidR="00176A37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0EBADC35" id="Textové pole 150" o:spid="_x0000_s1039" type="#_x0000_t202" style="position:absolute;margin-left:248.5pt;margin-top:633.75pt;width:207.75pt;height:31.8pt;z-index:251662439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r/ScoMQIAAFwEAAAOAAAAZHJzL2Uyb0RvYy54bWysVEtv2zAMvg/YfxB0X+w8lwZxiixFhgFF&#10;WyAdelZkKRYgi5qkxM5+/Sg5r3U7DbvIpEjx8X2k5/dtrclBOK/AFLTfyykRhkOpzK6g31/Xn6aU&#10;+MBMyTQYUdCj8PR+8fHDvLEzMYAKdCkcwSDGzxpb0CoEO8syzytRM98DKwwaJbiaBVTdLisdazB6&#10;rbNBnk+yBlxpHXDhPd4+dEa6SPGlFDw8S+lFILqgWFtIp0vnNp7ZYs5mO8dspfipDPYPVdRMGUx6&#10;CfXAAiN7p/4IVSvuwIMMPQ51BlIqLlIP2E0/f9fNpmJWpF4QHG8vMPn/F5Y/HTb2xZHQfoEWCYyA&#10;NNbPPF7Gflrp6vjFSgnaEcLjBTbRBsLxcjAZTkeDMSUcbaN8OJ0kXLPra+t8+CqgJlEoqENaElrs&#10;8OgDZkTXs0tM5kGrcq20TkocBbHSjhwYkqhDqhFf/OalDWkKOhmO8xTYQHzeRdYGE1x7ilJoty1R&#10;JfY7PDe8hfKIODjoRsRbvlZY7CPz4YU5nAlsHec8POMhNWAyOEmUVOB+/u0++iNVaKWkwRkrqP+x&#10;Z05Qor8ZJPGuPxrFoUzKaPx5gIq7tWxvLWZfrwAR6ONGWZ7E6B/0WZQO6jdch2XMiiZmOOYuaDiL&#10;q9BNPq4TF8tlcsIxtCw8mo3lMXREPFLx2r4xZ098BWT6Cc7TyGbvaOt840sDy30AqRKnEegO1RP+&#10;OMKJ6tO6xR251ZPX9aew+AUAAP//AwBQSwMEFAAGAAgAAAAhAJPnJmHkAAAADQEAAA8AAABkcnMv&#10;ZG93bnJldi54bWxMj0tPwzAQhO9I/Adrkbgg6jxoQ0OcCiGgEjcaHuLmxksSEa+j2E3Dv2c5wW13&#10;ZzT7TbGZbS8mHH3nSEG8iEAg1c501Ch4qR4ur0H4oMno3hEq+EYPm/L0pNC5cUd6xmkXGsEh5HOt&#10;oA1hyKX0dYtW+4UbkFj7dKPVgdexkWbURw63vUyiaCWt7og/tHrAuxbrr93BKvi4aN6f/Pz4ekyX&#10;6XC/narszVRKnZ/NtzcgAs7hzwy/+IwOJTPt3YGMF72Cq3XGXQILySpbgmDLOk542PMpTeMYZFnI&#10;/y3KHwAAAP//AwBQSwECLQAUAAYACAAAACEAtoM4kv4AAADhAQAAEwAAAAAAAAAAAAAAAAAAAAAA&#10;W0NvbnRlbnRfVHlwZXNdLnhtbFBLAQItABQABgAIAAAAIQA4/SH/1gAAAJQBAAALAAAAAAAAAAAA&#10;AAAAAC8BAABfcmVscy8ucmVsc1BLAQItABQABgAIAAAAIQCr/ScoMQIAAFwEAAAOAAAAAAAAAAAA&#10;AAAAAC4CAABkcnMvZTJvRG9jLnhtbFBLAQItABQABgAIAAAAIQCT5yZh5AAAAA0BAAAPAAAAAAAA&#10;AAAAAAAAAIsEAABkcnMvZG93bnJldi54bWxQSwUGAAAAAAQABADzAAAAnAUAAAAA&#10;" fillcolor="white [3201]" stroked="f" strokeweight=".5pt">
                <v:textbox>
                  <w:txbxContent>
                    <w:p w14:paraId="41F6746C" w14:textId="77777777" w:rsidR="00176A37" w:rsidRPr="00C96471" w:rsidRDefault="00176A37" w:rsidP="00176A37">
                      <w:pPr>
                        <w:rPr>
                          <w:color w:val="808080" w:themeColor="background1" w:themeShade="80"/>
                        </w:rPr>
                      </w:pPr>
                      <w:hyperlink r:id="rId78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BE12F5">
        <w:rPr>
          <w:noProof/>
        </w:rPr>
        <w:drawing>
          <wp:anchor distT="0" distB="0" distL="114300" distR="114300" simplePos="0" relativeHeight="251658330" behindDoc="0" locked="0" layoutInCell="1" allowOverlap="1" wp14:anchorId="57244667" wp14:editId="00381C1E">
            <wp:simplePos x="0" y="0"/>
            <wp:positionH relativeFrom="margin">
              <wp:posOffset>1302385</wp:posOffset>
            </wp:positionH>
            <wp:positionV relativeFrom="paragraph">
              <wp:posOffset>6932295</wp:posOffset>
            </wp:positionV>
            <wp:extent cx="1448866" cy="834337"/>
            <wp:effectExtent l="19050" t="19050" r="18415" b="23495"/>
            <wp:wrapNone/>
            <wp:docPr id="61" name="Obrázek 6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448866" cy="834337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BE12F5">
        <w:rPr>
          <w:noProof/>
        </w:rPr>
        <w:drawing>
          <wp:anchor distT="0" distB="0" distL="114300" distR="114300" simplePos="0" relativeHeight="251658331" behindDoc="0" locked="0" layoutInCell="1" allowOverlap="1" wp14:anchorId="01C2BE83" wp14:editId="5FACEC83">
            <wp:simplePos x="0" y="0"/>
            <wp:positionH relativeFrom="column">
              <wp:posOffset>197091</wp:posOffset>
            </wp:positionH>
            <wp:positionV relativeFrom="paragraph">
              <wp:posOffset>5706110</wp:posOffset>
            </wp:positionV>
            <wp:extent cx="1036320" cy="2059785"/>
            <wp:effectExtent l="19050" t="19050" r="11430" b="17145"/>
            <wp:wrapNone/>
            <wp:docPr id="37" name="Obrázek 3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/>
                    <pic:cNvPicPr>
                      <a:picLocks noChangeAspect="1" noChangeArrowheads="1"/>
                    </pic:cNvPicPr>
                  </pic:nvPicPr>
                  <pic:blipFill>
                    <a:blip r:embed="rId7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036320" cy="2059785"/>
                    </a:xfrm>
                    <a:prstGeom prst="rect">
                      <a:avLst/>
                    </a:prstGeom>
                    <a:noFill/>
                    <a:ln w="3175"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910AE9">
        <w:rPr>
          <w:noProof/>
        </w:rPr>
        <w:drawing>
          <wp:inline distT="0" distB="0" distL="0" distR="0" wp14:anchorId="30417667" wp14:editId="46F93019">
            <wp:extent cx="5752465" cy="8378190"/>
            <wp:effectExtent l="0" t="0" r="635" b="3810"/>
            <wp:docPr id="18" name="Obrázek 1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8"/>
                    <pic:cNvPicPr>
                      <a:picLocks noChangeAspect="1" noChangeArrowheads="1"/>
                    </pic:cNvPicPr>
                  </pic:nvPicPr>
                  <pic:blipFill>
                    <a:blip r:embed="rId8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752465" cy="837819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1D5C5B11" w14:textId="2F36542D" w:rsidR="00960616" w:rsidRDefault="00176A37" w:rsidP="00C11051">
      <w:pPr>
        <w:tabs>
          <w:tab w:val="left" w:pos="636"/>
        </w:tabs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64487" behindDoc="0" locked="0" layoutInCell="1" allowOverlap="1" wp14:anchorId="0325ECAD" wp14:editId="05062774">
                <wp:simplePos x="0" y="0"/>
                <wp:positionH relativeFrom="margin">
                  <wp:posOffset>5109845</wp:posOffset>
                </wp:positionH>
                <wp:positionV relativeFrom="paragraph">
                  <wp:posOffset>4924425</wp:posOffset>
                </wp:positionV>
                <wp:extent cx="2638425" cy="403860"/>
                <wp:effectExtent l="0" t="0" r="9525" b="0"/>
                <wp:wrapNone/>
                <wp:docPr id="151" name="Textové pole 15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56377A16" w14:textId="77777777" w:rsidR="00176A37" w:rsidRPr="00C96471" w:rsidRDefault="00D31910" w:rsidP="00176A37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81" w:history="1">
                              <w:r w:rsidR="00176A37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0325ECAD" id="Textové pole 151" o:spid="_x0000_s1040" type="#_x0000_t202" style="position:absolute;margin-left:402.35pt;margin-top:387.75pt;width:207.75pt;height:31.8pt;z-index:251664487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V6FpvMgIAAFwEAAAOAAAAZHJzL2Uyb0RvYy54bWysVEtv2zAMvg/YfxB0X+wkTpYacYosRYYB&#10;RVsgHXpWZCk2IIuapMTOfv0oOa91Ow27yKRI8fF9pOf3XaPIQVhXgy7ocJBSIjSHsta7gn5/XX+a&#10;UeI80yVToEVBj8LR+8XHD/PW5GIEFahSWIJBtMtbU9DKe5MnieOVaJgbgBEajRJswzyqdpeUlrUY&#10;vVHJKE2nSQu2NBa4cA5vH3ojXcT4Ugrun6V0whNVUKzNx9PGcxvOZDFn+c4yU9X8VAb7hyoaVmtM&#10;egn1wDwje1v/EaqpuQUH0g84NAlIWXMRe8Buhum7bjYVMyL2guA4c4HJ/b+w/OmwMS+W+O4LdEhg&#10;AKQ1Lnd4GfrppG3CFyslaEcIjxfYROcJx8vRdDzLRhNKONqydDybRlyT62tjnf8qoCFBKKhFWiJa&#10;7PDoPGZE17NLSOZA1eW6VioqYRTESllyYEii8rFGfPGbl9KkLeh0PEljYA3heR9ZaUxw7SlIvtt2&#10;pC6x3+zc8BbKI+JgoR8RZ/i6xmIfmfMvzOJMYOs45/4ZD6kAk8FJoqQC+/Nv98EfqUIrJS3OWEHd&#10;jz2zghL1TSOJd8MsC0MZlWzyeYSKvbVsby1636wAERjiRhkexeDv1VmUFpo3XIdlyIompjnmLqg/&#10;iyvfTz6uExfLZXTCMTTMP+qN4SF0QDxQ8dq9MWtOfHlk+gnO08jyd7T1vuGlhuXeg6wjpwHoHtUT&#10;/jjCkerTuoUdudWj1/WnsPgFAAD//wMAUEsDBBQABgAIAAAAIQDy/Vc14gAAAAwBAAAPAAAAZHJz&#10;L2Rvd25yZXYueG1sTI/BTsMwEETvSPyDtUhcELWbEFJCnAohoBI3mhbEzY2XJCJeR7GbhL/HPcFx&#10;NU8zb/P1bDo24uBaSxKWCwEMqbK6pVrCrny+XgFzXpFWnSWU8IMO1sX5Wa4ybSd6w3HraxZKyGVK&#10;QuN9n3HuqgaNcgvbI4Xsyw5G+XAONdeDmkK56XgkxC03qqWw0KgeHxusvrdHI+Hzqv54dfPLfoqT&#10;uH/ajGX6rkspLy/mh3tgHmf/B8NJP6hDEZwO9kjasU7CStykAZWQpkkC7EREkYiAHUIW3y2BFzn/&#10;/0TxCwAA//8DAFBLAQItABQABgAIAAAAIQC2gziS/gAAAOEBAAATAAAAAAAAAAAAAAAAAAAAAABb&#10;Q29udGVudF9UeXBlc10ueG1sUEsBAi0AFAAGAAgAAAAhADj9If/WAAAAlAEAAAsAAAAAAAAAAAAA&#10;AAAALwEAAF9yZWxzLy5yZWxzUEsBAi0AFAAGAAgAAAAhABXoWm8yAgAAXAQAAA4AAAAAAAAAAAAA&#10;AAAALgIAAGRycy9lMm9Eb2MueG1sUEsBAi0AFAAGAAgAAAAhAPL9VzXiAAAADAEAAA8AAAAAAAAA&#10;AAAAAAAAjAQAAGRycy9kb3ducmV2LnhtbFBLBQYAAAAABAAEAPMAAACbBQAAAAA=&#10;" fillcolor="white [3201]" stroked="f" strokeweight=".5pt">
                <v:textbox>
                  <w:txbxContent>
                    <w:p w14:paraId="56377A16" w14:textId="77777777" w:rsidR="00176A37" w:rsidRPr="00C96471" w:rsidRDefault="00176A37" w:rsidP="00176A37">
                      <w:pPr>
                        <w:rPr>
                          <w:color w:val="808080" w:themeColor="background1" w:themeShade="80"/>
                        </w:rPr>
                      </w:pPr>
                      <w:hyperlink r:id="rId82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831995">
        <w:rPr>
          <w:noProof/>
        </w:rPr>
        <w:drawing>
          <wp:anchor distT="0" distB="0" distL="114300" distR="114300" simplePos="0" relativeHeight="251658262" behindDoc="0" locked="0" layoutInCell="1" allowOverlap="1" wp14:anchorId="6CC18DDD" wp14:editId="52482148">
            <wp:simplePos x="0" y="0"/>
            <wp:positionH relativeFrom="margin">
              <wp:posOffset>116078</wp:posOffset>
            </wp:positionH>
            <wp:positionV relativeFrom="paragraph">
              <wp:posOffset>2147342</wp:posOffset>
            </wp:positionV>
            <wp:extent cx="1448866" cy="834337"/>
            <wp:effectExtent l="19050" t="19050" r="18415" b="23495"/>
            <wp:wrapNone/>
            <wp:docPr id="62" name="Obrázek 6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448866" cy="834337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831995">
        <w:rPr>
          <w:noProof/>
        </w:rPr>
        <w:drawing>
          <wp:anchor distT="0" distB="0" distL="114300" distR="114300" simplePos="0" relativeHeight="251658263" behindDoc="0" locked="0" layoutInCell="1" allowOverlap="1" wp14:anchorId="26791121" wp14:editId="504B429E">
            <wp:simplePos x="0" y="0"/>
            <wp:positionH relativeFrom="column">
              <wp:posOffset>113487</wp:posOffset>
            </wp:positionH>
            <wp:positionV relativeFrom="paragraph">
              <wp:posOffset>3047771</wp:posOffset>
            </wp:positionV>
            <wp:extent cx="1769583" cy="1713967"/>
            <wp:effectExtent l="19050" t="19050" r="21590" b="19685"/>
            <wp:wrapNone/>
            <wp:docPr id="87" name="Obrázek 87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8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783258" cy="1727212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195841">
        <w:rPr>
          <w:noProof/>
        </w:rPr>
        <w:drawing>
          <wp:inline distT="0" distB="0" distL="0" distR="0" wp14:anchorId="3888BB50" wp14:editId="2C092F7A">
            <wp:extent cx="7687340" cy="5278127"/>
            <wp:effectExtent l="0" t="0" r="8890" b="0"/>
            <wp:docPr id="19" name="Obrázek 1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9"/>
                    <pic:cNvPicPr>
                      <a:picLocks noChangeAspect="1" noChangeArrowheads="1"/>
                    </pic:cNvPicPr>
                  </pic:nvPicPr>
                  <pic:blipFill>
                    <a:blip r:embed="rId8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697308" cy="5284971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7F9C5FF8" w14:textId="211BDB0A" w:rsidR="00195841" w:rsidRDefault="00176A37" w:rsidP="00C11051">
      <w:pPr>
        <w:tabs>
          <w:tab w:val="left" w:pos="636"/>
        </w:tabs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66535" behindDoc="0" locked="0" layoutInCell="1" allowOverlap="1" wp14:anchorId="29B4A0FA" wp14:editId="0A285448">
                <wp:simplePos x="0" y="0"/>
                <wp:positionH relativeFrom="margin">
                  <wp:posOffset>5157470</wp:posOffset>
                </wp:positionH>
                <wp:positionV relativeFrom="paragraph">
                  <wp:posOffset>4943475</wp:posOffset>
                </wp:positionV>
                <wp:extent cx="2638425" cy="403860"/>
                <wp:effectExtent l="0" t="0" r="9525" b="0"/>
                <wp:wrapNone/>
                <wp:docPr id="152" name="Textové pole 152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58243DD8" w14:textId="77777777" w:rsidR="00176A37" w:rsidRPr="00C96471" w:rsidRDefault="00D31910" w:rsidP="00176A37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85" w:history="1">
                              <w:r w:rsidR="00176A37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29B4A0FA" id="Textové pole 152" o:spid="_x0000_s1041" type="#_x0000_t202" style="position:absolute;margin-left:406.1pt;margin-top:389.25pt;width:207.75pt;height:31.8pt;z-index:251666535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qWhW6MQIAAFwEAAAOAAAAZHJzL2Uyb0RvYy54bWysVEtv2zAMvg/YfxB0X+w8lwZxiixFhgFF&#10;WyAdelZkKRYgi5qkxM5+/Sg5r3U7DbvIpEjx8X2k5/dtrclBOK/AFLTfyykRhkOpzK6g31/Xn6aU&#10;+MBMyTQYUdCj8PR+8fHDvLEzMYAKdCkcwSDGzxpb0CoEO8syzytRM98DKwwaJbiaBVTdLisdazB6&#10;rbNBnk+yBlxpHXDhPd4+dEa6SPGlFDw8S+lFILqgWFtIp0vnNp7ZYs5mO8dspfipDPYPVdRMGUx6&#10;CfXAAiN7p/4IVSvuwIMMPQ51BlIqLlIP2E0/f9fNpmJWpF4QHG8vMPn/F5Y/HTb2xZHQfoEWCYyA&#10;NNbPPF7Gflrp6vjFSgnaEcLjBTbRBsLxcjAZTkeDMSUcbaN8OJ0kXLPra+t8+CqgJlEoqENaElrs&#10;8OgDZkTXs0tM5kGrcq20TkocBbHSjhwYkqhDqhFf/OalDWkKOhmO8xTYQHzeRdYGE1x7ilJoty1R&#10;JfY7Pje8hfKIODjoRsRbvlZY7CPz4YU5nAlsHec8POMhNWAyOEmUVOB+/u0++iNVaKWkwRkrqP+x&#10;Z05Qor8ZJPGuPxrFoUzKaPx5gIq7tWxvLWZfrwAR6ONGWZ7E6B/0WZQO6jdch2XMiiZmOOYuaDiL&#10;q9BNPq4TF8tlcsIxtCw8mo3lMXREPFLx2r4xZ098BWT6Cc7TyGbvaOt840sDy30AqRKnEegO1RP+&#10;OMKJ6tO6xR251ZPX9aew+AUAAP//AwBQSwMEFAAGAAgAAAAhAKrx0TjiAAAADAEAAA8AAABkcnMv&#10;ZG93bnJldi54bWxMj8tOwzAQRfdI/IM1SGwQdeJSHIU4FUI8JHY0PMTOjYckIh5HsZuEv8ddwXJ0&#10;j+49U2wX27MJR985UpCuEmBItTMdNQpeq4fLDJgPmozuHaGCH/SwLU9PCp0bN9MLTrvQsFhCPtcK&#10;2hCGnHNft2i1X7kBKWZfbrQ6xHNsuBn1HMttz0WSXHOrO4oLrR7wrsX6e3ewCj4vmo9nvzy+zevN&#10;erh/mir5biqlzs+W2xtgAZfwB8NRP6pDGZ327kDGs15BlgoRUQVSZhtgR0IIKYHtY3YlUuBlwf8/&#10;Uf4CAAD//wMAUEsBAi0AFAAGAAgAAAAhALaDOJL+AAAA4QEAABMAAAAAAAAAAAAAAAAAAAAAAFtD&#10;b250ZW50X1R5cGVzXS54bWxQSwECLQAUAAYACAAAACEAOP0h/9YAAACUAQAACwAAAAAAAAAAAAAA&#10;AAAvAQAAX3JlbHMvLnJlbHNQSwECLQAUAAYACAAAACEAaloVujECAABcBAAADgAAAAAAAAAAAAAA&#10;AAAuAgAAZHJzL2Uyb0RvYy54bWxQSwECLQAUAAYACAAAACEAqvHROOIAAAAMAQAADwAAAAAAAAAA&#10;AAAAAACLBAAAZHJzL2Rvd25yZXYueG1sUEsFBgAAAAAEAAQA8wAAAJoFAAAAAA==&#10;" fillcolor="white [3201]" stroked="f" strokeweight=".5pt">
                <v:textbox>
                  <w:txbxContent>
                    <w:p w14:paraId="58243DD8" w14:textId="77777777" w:rsidR="00176A37" w:rsidRPr="00C96471" w:rsidRDefault="00176A37" w:rsidP="00176A37">
                      <w:pPr>
                        <w:rPr>
                          <w:color w:val="808080" w:themeColor="background1" w:themeShade="80"/>
                        </w:rPr>
                      </w:pPr>
                      <w:hyperlink r:id="rId86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102202">
        <w:rPr>
          <w:noProof/>
        </w:rPr>
        <w:drawing>
          <wp:anchor distT="0" distB="0" distL="114300" distR="114300" simplePos="0" relativeHeight="251658265" behindDoc="0" locked="0" layoutInCell="1" allowOverlap="1" wp14:anchorId="6FD74BF5" wp14:editId="44AED152">
            <wp:simplePos x="0" y="0"/>
            <wp:positionH relativeFrom="margin">
              <wp:posOffset>6104637</wp:posOffset>
            </wp:positionH>
            <wp:positionV relativeFrom="paragraph">
              <wp:posOffset>2437714</wp:posOffset>
            </wp:positionV>
            <wp:extent cx="1491746" cy="859030"/>
            <wp:effectExtent l="19050" t="19050" r="13335" b="17780"/>
            <wp:wrapNone/>
            <wp:docPr id="64" name="Obrázek 6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495113" cy="860969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102202">
        <w:rPr>
          <w:noProof/>
        </w:rPr>
        <w:drawing>
          <wp:anchor distT="0" distB="0" distL="114300" distR="114300" simplePos="0" relativeHeight="251658264" behindDoc="0" locked="0" layoutInCell="1" allowOverlap="1" wp14:anchorId="23F63DDC" wp14:editId="43140910">
            <wp:simplePos x="0" y="0"/>
            <wp:positionH relativeFrom="column">
              <wp:posOffset>6104583</wp:posOffset>
            </wp:positionH>
            <wp:positionV relativeFrom="paragraph">
              <wp:posOffset>3369640</wp:posOffset>
            </wp:positionV>
            <wp:extent cx="1501904" cy="1454702"/>
            <wp:effectExtent l="19050" t="19050" r="22225" b="12700"/>
            <wp:wrapNone/>
            <wp:docPr id="63" name="Obrázek 63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8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508364" cy="1460959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4856DB">
        <w:rPr>
          <w:noProof/>
        </w:rPr>
        <w:drawing>
          <wp:inline distT="0" distB="0" distL="0" distR="0" wp14:anchorId="2D782FE3" wp14:editId="22DF5A0F">
            <wp:extent cx="7740503" cy="5314629"/>
            <wp:effectExtent l="0" t="0" r="0" b="635"/>
            <wp:docPr id="20" name="Obrázek 2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0"/>
                    <pic:cNvPicPr>
                      <a:picLocks noChangeAspect="1" noChangeArrowheads="1"/>
                    </pic:cNvPicPr>
                  </pic:nvPicPr>
                  <pic:blipFill>
                    <a:blip r:embed="rId8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752480" cy="5322852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7EA2BA42" w14:textId="64999CFA" w:rsidR="00793C66" w:rsidRDefault="00E53B8E" w:rsidP="00C11051">
      <w:pPr>
        <w:tabs>
          <w:tab w:val="left" w:pos="636"/>
        </w:tabs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68583" behindDoc="0" locked="0" layoutInCell="1" allowOverlap="1" wp14:anchorId="7993971F" wp14:editId="57B29573">
                <wp:simplePos x="0" y="0"/>
                <wp:positionH relativeFrom="margin">
                  <wp:posOffset>5157470</wp:posOffset>
                </wp:positionH>
                <wp:positionV relativeFrom="paragraph">
                  <wp:posOffset>4943475</wp:posOffset>
                </wp:positionV>
                <wp:extent cx="2638425" cy="403860"/>
                <wp:effectExtent l="0" t="0" r="9525" b="0"/>
                <wp:wrapNone/>
                <wp:docPr id="153" name="Textové pole 15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72BFBF9A" w14:textId="77777777" w:rsidR="00E53B8E" w:rsidRPr="00C96471" w:rsidRDefault="00D31910" w:rsidP="00E53B8E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89" w:history="1">
                              <w:r w:rsidR="00E53B8E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7993971F" id="Textové pole 153" o:spid="_x0000_s1042" type="#_x0000_t202" style="position:absolute;margin-left:406.1pt;margin-top:389.25pt;width:207.75pt;height:31.8pt;z-index:251668583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qirQeMQIAAFwEAAAOAAAAZHJzL2Uyb0RvYy54bWysVEtv2zAMvg/YfxB0X+w8lwZxiixFhgFF&#10;WyAdelZkKRYgi5qkxM5+/Sg5r3U7DbvIpEjx8X2k5/dtrclBOK/AFLTfyykRhkOpzK6g31/Xn6aU&#10;+MBMyTQYUdCj8PR+8fHDvLEzMYAKdCkcwSDGzxpb0CoEO8syzytRM98DKwwaJbiaBVTdLisdazB6&#10;rbNBnk+yBlxpHXDhPd4+dEa6SPGlFDw8S+lFILqgWFtIp0vnNp7ZYs5mO8dspfipDPYPVdRMGUx6&#10;CfXAAiN7p/4IVSvuwIMMPQ51BlIqLlIP2E0/f9fNpmJWpF4QHG8vMPn/F5Y/HTb2xZHQfoEWCYyA&#10;NNbPPF7Gflrp6vjFSgnaEcLjBTbRBsLxcjAZTkeDMSUcbaN8OJ0kXLPra+t8+CqgJlEoqENaElrs&#10;8OgDZkTXs0tM5kGrcq20TkocBbHSjhwYkqhDqhFf/OalDWkKOhmO8xTYQHzeRdYGE1x7ilJoty1R&#10;JfY7OTe8hfKIODjoRsRbvlZY7CPz4YU5nAlsHec8POMhNWAyOEmUVOB+/u0++iNVaKWkwRkrqP+x&#10;Z05Qor8ZJPGuPxrFoUzKaPx5gIq7tWxvLWZfrwAR6ONGWZ7E6B/0WZQO6jdch2XMiiZmOOYuaDiL&#10;q9BNPq4TF8tlcsIxtCw8mo3lMXREPFLx2r4xZ098BWT6Cc7TyGbvaOt840sDy30AqRKnEegO1RP+&#10;OMKJ6tO6xR251ZPX9aew+AUAAP//AwBQSwMEFAAGAAgAAAAhAKrx0TjiAAAADAEAAA8AAABkcnMv&#10;ZG93bnJldi54bWxMj8tOwzAQRfdI/IM1SGwQdeJSHIU4FUI8JHY0PMTOjYckIh5HsZuEv8ddwXJ0&#10;j+49U2wX27MJR985UpCuEmBItTMdNQpeq4fLDJgPmozuHaGCH/SwLU9PCp0bN9MLTrvQsFhCPtcK&#10;2hCGnHNft2i1X7kBKWZfbrQ6xHNsuBn1HMttz0WSXHOrO4oLrR7wrsX6e3ewCj4vmo9nvzy+zevN&#10;erh/mir5biqlzs+W2xtgAZfwB8NRP6pDGZ327kDGs15BlgoRUQVSZhtgR0IIKYHtY3YlUuBlwf8/&#10;Uf4CAAD//wMAUEsBAi0AFAAGAAgAAAAhALaDOJL+AAAA4QEAABMAAAAAAAAAAAAAAAAAAAAAAFtD&#10;b250ZW50X1R5cGVzXS54bWxQSwECLQAUAAYACAAAACEAOP0h/9YAAACUAQAACwAAAAAAAAAAAAAA&#10;AAAvAQAAX3JlbHMvLnJlbHNQSwECLQAUAAYACAAAACEAqoq0HjECAABcBAAADgAAAAAAAAAAAAAA&#10;AAAuAgAAZHJzL2Uyb0RvYy54bWxQSwECLQAUAAYACAAAACEAqvHROOIAAAAMAQAADwAAAAAAAAAA&#10;AAAAAACLBAAAZHJzL2Rvd25yZXYueG1sUEsFBgAAAAAEAAQA8wAAAJoFAAAAAA==&#10;" fillcolor="white [3201]" stroked="f" strokeweight=".5pt">
                <v:textbox>
                  <w:txbxContent>
                    <w:p w14:paraId="72BFBF9A" w14:textId="77777777" w:rsidR="00E53B8E" w:rsidRPr="00C96471" w:rsidRDefault="00E53B8E" w:rsidP="00E53B8E">
                      <w:pPr>
                        <w:rPr>
                          <w:color w:val="808080" w:themeColor="background1" w:themeShade="80"/>
                        </w:rPr>
                      </w:pPr>
                      <w:hyperlink r:id="rId90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6D2A35">
        <w:rPr>
          <w:noProof/>
        </w:rPr>
        <w:drawing>
          <wp:anchor distT="0" distB="0" distL="114300" distR="114300" simplePos="0" relativeHeight="251658267" behindDoc="0" locked="0" layoutInCell="1" allowOverlap="1" wp14:anchorId="4AE875BA" wp14:editId="7427FE61">
            <wp:simplePos x="0" y="0"/>
            <wp:positionH relativeFrom="column">
              <wp:posOffset>5124196</wp:posOffset>
            </wp:positionH>
            <wp:positionV relativeFrom="paragraph">
              <wp:posOffset>3385185</wp:posOffset>
            </wp:positionV>
            <wp:extent cx="1209903" cy="1423415"/>
            <wp:effectExtent l="19050" t="19050" r="9525" b="24765"/>
            <wp:wrapNone/>
            <wp:docPr id="100" name="Obrázek 100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9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209903" cy="1423415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6D2A35">
        <w:rPr>
          <w:noProof/>
        </w:rPr>
        <w:drawing>
          <wp:anchor distT="0" distB="0" distL="114300" distR="114300" simplePos="0" relativeHeight="251658266" behindDoc="0" locked="0" layoutInCell="1" allowOverlap="1" wp14:anchorId="67356DB6" wp14:editId="33AF18B7">
            <wp:simplePos x="0" y="0"/>
            <wp:positionH relativeFrom="margin">
              <wp:posOffset>6378753</wp:posOffset>
            </wp:positionH>
            <wp:positionV relativeFrom="paragraph">
              <wp:posOffset>4086530</wp:posOffset>
            </wp:positionV>
            <wp:extent cx="1239575" cy="713816"/>
            <wp:effectExtent l="19050" t="19050" r="17780" b="10160"/>
            <wp:wrapNone/>
            <wp:docPr id="65" name="Obrázek 6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242915" cy="715739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FE7539">
        <w:rPr>
          <w:noProof/>
        </w:rPr>
        <w:drawing>
          <wp:inline distT="0" distB="0" distL="0" distR="0" wp14:anchorId="2ADC7526" wp14:editId="6C1DFA1C">
            <wp:extent cx="7729870" cy="5307329"/>
            <wp:effectExtent l="0" t="0" r="4445" b="8255"/>
            <wp:docPr id="21" name="Obrázek 2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1"/>
                    <pic:cNvPicPr>
                      <a:picLocks noChangeAspect="1" noChangeArrowheads="1"/>
                    </pic:cNvPicPr>
                  </pic:nvPicPr>
                  <pic:blipFill>
                    <a:blip r:embed="rId9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739460" cy="5313914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092F4535" w14:textId="65387FFF" w:rsidR="00FE7539" w:rsidRDefault="00E53B8E" w:rsidP="00C11051">
      <w:pPr>
        <w:tabs>
          <w:tab w:val="left" w:pos="636"/>
        </w:tabs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70631" behindDoc="0" locked="0" layoutInCell="1" allowOverlap="1" wp14:anchorId="439334D3" wp14:editId="5674C27F">
                <wp:simplePos x="0" y="0"/>
                <wp:positionH relativeFrom="margin">
                  <wp:posOffset>5219700</wp:posOffset>
                </wp:positionH>
                <wp:positionV relativeFrom="paragraph">
                  <wp:posOffset>4952365</wp:posOffset>
                </wp:positionV>
                <wp:extent cx="2638425" cy="403860"/>
                <wp:effectExtent l="0" t="0" r="9525" b="0"/>
                <wp:wrapNone/>
                <wp:docPr id="154" name="Textové pole 154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7A0321E6" w14:textId="77777777" w:rsidR="00E53B8E" w:rsidRPr="00C96471" w:rsidRDefault="00D31910" w:rsidP="00E53B8E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93" w:history="1">
                              <w:r w:rsidR="00E53B8E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439334D3" id="Textové pole 154" o:spid="_x0000_s1043" type="#_x0000_t202" style="position:absolute;margin-left:411pt;margin-top:389.95pt;width:207.75pt;height:31.8pt;z-index:251670631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VOPvLMQIAAFwEAAAOAAAAZHJzL2Uyb0RvYy54bWysVEtv2zAMvg/YfxB0X5x3MyNOkaXIMKBo&#10;C6RDz4osxQJkUZOU2NmvHyXntW6nYReZFCk+vo/0/L6tNTkI5xWYgg56fUqE4VAqsyvo99f1pxkl&#10;PjBTMg1GFPQoPL1ffPwwb2wuhlCBLoUjGMT4vLEFrUKweZZ5Xoma+R5YYdAowdUsoOp2WelYg9Fr&#10;nQ37/WnWgCutAy68x9uHzkgXKb6UgodnKb0IRBcUawvpdOncxjNbzFm+c8xWip/KYP9QRc2UwaSX&#10;UA8sMLJ36o9QteIOPMjQ41BnIKXiIvWA3Qz677rZVMyK1AuC4+0FJv//wvKnw8a+OBLaL9AigRGQ&#10;xvrc42Xsp5Wujl+slKAdITxeYBNtIBwvh9PRbDycUMLRNu6PZtOEa3Z9bZ0PXwXUJAoFdUhLQosd&#10;Hn3AjOh6donJPGhVrpXWSYmjIFbakQNDEnVINeKL37y0IU1Bp6NJPwU2EJ93kbXBBNeeohTabUtU&#10;if3enRveQnlEHBx0I+ItXyss9pH58MIczgS2jnMenvGQGjAZnCRKKnA//3Yf/ZEqtFLS4IwV1P/Y&#10;Myco0d8Mkvh5MB7HoUzKeHI3RMXdWra3FrOvV4AIDHCjLE9i9A/6LEoH9RuuwzJmRRMzHHMXNJzF&#10;VegmH9eJi+UyOeEYWhYezcbyGDoiHql4bd+Ysye+AjL9BOdpZPk72jrf+NLAch9AqsRpBLpD9YQ/&#10;jnCi+rRucUdu9eR1/SksfgEAAP//AwBQSwMEFAAGAAgAAAAhAPaz5rHjAAAADAEAAA8AAABkcnMv&#10;ZG93bnJldi54bWxMj0FPg0AUhO8m/ofNa+LF2EUQaSlLY4zaxJul1fS2ZV+ByL4l7Bbw37s96XEy&#10;k5lvsvWkWzZgbxtDAu7nATCk0qiGKgG74vVuAcw6SUq2hlDAD1pY59dXmUyVGekDh62rmC8hm0oB&#10;tXNdyrkta9TSzk2H5L2T6bV0XvYVV70cfblueRgEj1zLhvxCLTt8rrH83p61gMNt9fVup7f9GMVR&#10;97IZiuRTFULczKanFTCHk/sLwwXfo0PumY7mTMqyVsAiDP0XJyBJlktgl0QYJTGwo/ceohh4nvH/&#10;J/JfAAAA//8DAFBLAQItABQABgAIAAAAIQC2gziS/gAAAOEBAAATAAAAAAAAAAAAAAAAAAAAAABb&#10;Q29udGVudF9UeXBlc10ueG1sUEsBAi0AFAAGAAgAAAAhADj9If/WAAAAlAEAAAsAAAAAAAAAAAAA&#10;AAAALwEAAF9yZWxzLy5yZWxzUEsBAi0AFAAGAAgAAAAhANU4+8sxAgAAXAQAAA4AAAAAAAAAAAAA&#10;AAAALgIAAGRycy9lMm9Eb2MueG1sUEsBAi0AFAAGAAgAAAAhAPaz5rHjAAAADAEAAA8AAAAAAAAA&#10;AAAAAAAAiwQAAGRycy9kb3ducmV2LnhtbFBLBQYAAAAABAAEAPMAAACbBQAAAAA=&#10;" fillcolor="white [3201]" stroked="f" strokeweight=".5pt">
                <v:textbox>
                  <w:txbxContent>
                    <w:p w14:paraId="7A0321E6" w14:textId="77777777" w:rsidR="00E53B8E" w:rsidRPr="00C96471" w:rsidRDefault="00E53B8E" w:rsidP="00E53B8E">
                      <w:pPr>
                        <w:rPr>
                          <w:color w:val="808080" w:themeColor="background1" w:themeShade="80"/>
                        </w:rPr>
                      </w:pPr>
                      <w:hyperlink r:id="rId94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6D2A35">
        <w:rPr>
          <w:noProof/>
        </w:rPr>
        <w:drawing>
          <wp:anchor distT="0" distB="0" distL="114300" distR="114300" simplePos="0" relativeHeight="251658269" behindDoc="0" locked="0" layoutInCell="1" allowOverlap="1" wp14:anchorId="07242E62" wp14:editId="743D9828">
            <wp:simplePos x="0" y="0"/>
            <wp:positionH relativeFrom="margin">
              <wp:posOffset>1447775</wp:posOffset>
            </wp:positionH>
            <wp:positionV relativeFrom="paragraph">
              <wp:posOffset>370536</wp:posOffset>
            </wp:positionV>
            <wp:extent cx="1239575" cy="713816"/>
            <wp:effectExtent l="19050" t="19050" r="17780" b="10160"/>
            <wp:wrapNone/>
            <wp:docPr id="67" name="Obrázek 6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239575" cy="713816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6D2A35">
        <w:rPr>
          <w:noProof/>
        </w:rPr>
        <w:drawing>
          <wp:anchor distT="0" distB="0" distL="114300" distR="114300" simplePos="0" relativeHeight="251658268" behindDoc="0" locked="0" layoutInCell="1" allowOverlap="1" wp14:anchorId="762691F0" wp14:editId="31DDBC2F">
            <wp:simplePos x="0" y="0"/>
            <wp:positionH relativeFrom="column">
              <wp:posOffset>134925</wp:posOffset>
            </wp:positionH>
            <wp:positionV relativeFrom="paragraph">
              <wp:posOffset>367030</wp:posOffset>
            </wp:positionV>
            <wp:extent cx="1253795" cy="1475053"/>
            <wp:effectExtent l="19050" t="19050" r="22860" b="11430"/>
            <wp:wrapNone/>
            <wp:docPr id="66" name="Obrázek 66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9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253795" cy="1475053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D27596">
        <w:rPr>
          <w:noProof/>
        </w:rPr>
        <w:drawing>
          <wp:inline distT="0" distB="0" distL="0" distR="0" wp14:anchorId="7FB0A6F9" wp14:editId="77B5B70A">
            <wp:extent cx="7772400" cy="5336530"/>
            <wp:effectExtent l="0" t="0" r="0" b="0"/>
            <wp:docPr id="22" name="Obrázek 2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2"/>
                    <pic:cNvPicPr>
                      <a:picLocks noChangeAspect="1" noChangeArrowheads="1"/>
                    </pic:cNvPicPr>
                  </pic:nvPicPr>
                  <pic:blipFill>
                    <a:blip r:embed="rId9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781400" cy="534271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43CDE42E" w14:textId="71670B74" w:rsidR="00D27596" w:rsidRDefault="00E53B8E" w:rsidP="00C11051">
      <w:pPr>
        <w:tabs>
          <w:tab w:val="left" w:pos="636"/>
        </w:tabs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72679" behindDoc="0" locked="0" layoutInCell="1" allowOverlap="1" wp14:anchorId="6E81DE38" wp14:editId="4142BFC4">
                <wp:simplePos x="0" y="0"/>
                <wp:positionH relativeFrom="margin">
                  <wp:posOffset>5195570</wp:posOffset>
                </wp:positionH>
                <wp:positionV relativeFrom="paragraph">
                  <wp:posOffset>4943475</wp:posOffset>
                </wp:positionV>
                <wp:extent cx="2638425" cy="403860"/>
                <wp:effectExtent l="0" t="0" r="9525" b="0"/>
                <wp:wrapNone/>
                <wp:docPr id="156" name="Textové pole 156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585675FA" w14:textId="77777777" w:rsidR="00E53B8E" w:rsidRPr="00C96471" w:rsidRDefault="00D31910" w:rsidP="00E53B8E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97" w:history="1">
                              <w:r w:rsidR="00E53B8E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6E81DE38" id="Textové pole 156" o:spid="_x0000_s1044" type="#_x0000_t202" style="position:absolute;margin-left:409.1pt;margin-top:389.25pt;width:207.75pt;height:31.8pt;z-index:251672679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WoU6QMQIAAFwEAAAOAAAAZHJzL2Uyb0RvYy54bWysVEtv2zAMvg/YfxB0X+w8lwZxiixFhgFF&#10;WyAdelZkKRYgi5qkxM5+/Sg5r3U7DbvIpEjx8X2k5/dtrclBOK/AFLTfyykRhkOpzK6g31/Xn6aU&#10;+MBMyTQYUdCj8PR+8fHDvLEzMYAKdCkcwSDGzxpb0CoEO8syzytRM98DKwwaJbiaBVTdLisdazB6&#10;rbNBnk+yBlxpHXDhPd4+dEa6SPGlFDw8S+lFILqgWFtIp0vnNp7ZYs5mO8dspfipDPYPVdRMGUx6&#10;CfXAAiN7p/4IVSvuwIMMPQ51BlIqLlIP2E0/f9fNpmJWpF4QHG8vMPn/F5Y/HTb2xZHQfoEWCYyA&#10;NNbPPF7Gflrp6vjFSgnaEcLjBTbRBsLxcjAZTkeDMSUcbaN8OJ0kXLPra+t8+CqgJlEoqENaElrs&#10;8OgDZkTXs0tM5kGrcq20TkocBbHSjhwYkqhDqhFf/OalDWkKOhmO8xTYQHzeRdYGE1x7ilJoty1R&#10;JfY7PTe8hfKIODjoRsRbvlZY7CPz4YU5nAlsHec8POMhNWAyOEmUVOB+/u0++iNVaKWkwRkrqP+x&#10;Z05Qor8ZJPGuPxrFoUzKaPx5gIq7tWxvLWZfrwAR6ONGWZ7E6B/0WZQO6jdch2XMiiZmOOYuaDiL&#10;q9BNPq4TF8tlcsIxtCw8mo3lMXREPFLx2r4xZ098BWT6Cc7TyGbvaOt840sDy30AqRKnEegO1RP+&#10;OMKJ6tO6xR251ZPX9aew+AUAAP//AwBQSwMEFAAGAAgAAAAhAGrJQh7jAAAADAEAAA8AAABkcnMv&#10;ZG93bnJldi54bWxMj8tOwzAQRfdI/QdrKrFB1HlQEoU4FUI8JHY0LYidG0+TqPE4it0k/D3uCpaj&#10;e3TvmXwz646NONjWkIBwFQBDqoxqqRawK19uU2DWSVKyM4QCftDCplhc5TJTZqIPHLeuZr6EbCYF&#10;NM71Gee2alBLuzI9ks+OZtDS+XOouRrk5Mt1x6MguOdatuQXGtnjU4PVaXvWAr5v6q93O7/up3gd&#10;989vY5l8qlKI6+X8+ADM4ez+YLjoe3UovNPBnElZ1glIwzTyqIAkSdfALkQUxwmwg8/uohB4kfP/&#10;TxS/AAAA//8DAFBLAQItABQABgAIAAAAIQC2gziS/gAAAOEBAAATAAAAAAAAAAAAAAAAAAAAAABb&#10;Q29udGVudF9UeXBlc10ueG1sUEsBAi0AFAAGAAgAAAAhADj9If/WAAAAlAEAAAsAAAAAAAAAAAAA&#10;AAAALwEAAF9yZWxzLy5yZWxzUEsBAi0AFAAGAAgAAAAhANahTpAxAgAAXAQAAA4AAAAAAAAAAAAA&#10;AAAALgIAAGRycy9lMm9Eb2MueG1sUEsBAi0AFAAGAAgAAAAhAGrJQh7jAAAADAEAAA8AAAAAAAAA&#10;AAAAAAAAiwQAAGRycy9kb3ducmV2LnhtbFBLBQYAAAAABAAEAPMAAACbBQAAAAA=&#10;" fillcolor="white [3201]" stroked="f" strokeweight=".5pt">
                <v:textbox>
                  <w:txbxContent>
                    <w:p w14:paraId="585675FA" w14:textId="77777777" w:rsidR="00E53B8E" w:rsidRPr="00C96471" w:rsidRDefault="00E53B8E" w:rsidP="00E53B8E">
                      <w:pPr>
                        <w:rPr>
                          <w:color w:val="808080" w:themeColor="background1" w:themeShade="80"/>
                        </w:rPr>
                      </w:pPr>
                      <w:hyperlink r:id="rId98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AB7F2B">
        <w:rPr>
          <w:noProof/>
        </w:rPr>
        <w:drawing>
          <wp:anchor distT="0" distB="0" distL="114300" distR="114300" simplePos="0" relativeHeight="251658271" behindDoc="0" locked="0" layoutInCell="1" allowOverlap="1" wp14:anchorId="4B995B5A" wp14:editId="192F6684">
            <wp:simplePos x="0" y="0"/>
            <wp:positionH relativeFrom="margin">
              <wp:posOffset>6298843</wp:posOffset>
            </wp:positionH>
            <wp:positionV relativeFrom="paragraph">
              <wp:posOffset>2239925</wp:posOffset>
            </wp:positionV>
            <wp:extent cx="1309699" cy="754197"/>
            <wp:effectExtent l="19050" t="19050" r="24130" b="27305"/>
            <wp:wrapNone/>
            <wp:docPr id="68" name="Obrázek 6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309699" cy="754197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AB7F2B">
        <w:rPr>
          <w:noProof/>
        </w:rPr>
        <w:drawing>
          <wp:anchor distT="0" distB="0" distL="114300" distR="114300" simplePos="0" relativeHeight="251658270" behindDoc="0" locked="0" layoutInCell="1" allowOverlap="1" wp14:anchorId="1A00CD84" wp14:editId="09BC19DB">
            <wp:simplePos x="0" y="0"/>
            <wp:positionH relativeFrom="column">
              <wp:posOffset>6010554</wp:posOffset>
            </wp:positionH>
            <wp:positionV relativeFrom="paragraph">
              <wp:posOffset>330835</wp:posOffset>
            </wp:positionV>
            <wp:extent cx="1596002" cy="1853641"/>
            <wp:effectExtent l="19050" t="19050" r="23495" b="13335"/>
            <wp:wrapNone/>
            <wp:docPr id="112" name="Obrázek 112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99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596002" cy="1853641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78491C">
        <w:rPr>
          <w:noProof/>
        </w:rPr>
        <w:drawing>
          <wp:inline distT="0" distB="0" distL="0" distR="0" wp14:anchorId="4E7B2042" wp14:editId="6839DC43">
            <wp:extent cx="7772400" cy="5336530"/>
            <wp:effectExtent l="0" t="0" r="0" b="0"/>
            <wp:docPr id="23" name="Obrázek 2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3"/>
                    <pic:cNvPicPr>
                      <a:picLocks noChangeAspect="1" noChangeArrowheads="1"/>
                    </pic:cNvPicPr>
                  </pic:nvPicPr>
                  <pic:blipFill>
                    <a:blip r:embed="rId10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787807" cy="5347108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0D467626" w14:textId="41741C3F" w:rsidR="0078491C" w:rsidRDefault="00E53B8E" w:rsidP="00C11051">
      <w:pPr>
        <w:tabs>
          <w:tab w:val="left" w:pos="636"/>
        </w:tabs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74727" behindDoc="0" locked="0" layoutInCell="1" allowOverlap="1" wp14:anchorId="0CFC2175" wp14:editId="54659EF4">
                <wp:simplePos x="0" y="0"/>
                <wp:positionH relativeFrom="margin">
                  <wp:posOffset>5195570</wp:posOffset>
                </wp:positionH>
                <wp:positionV relativeFrom="paragraph">
                  <wp:posOffset>4962525</wp:posOffset>
                </wp:positionV>
                <wp:extent cx="2638425" cy="403860"/>
                <wp:effectExtent l="0" t="0" r="9525" b="0"/>
                <wp:wrapNone/>
                <wp:docPr id="157" name="Textové pole 157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38C386D7" w14:textId="77777777" w:rsidR="00E53B8E" w:rsidRPr="00C96471" w:rsidRDefault="00D31910" w:rsidP="00E53B8E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101" w:history="1">
                              <w:r w:rsidR="00E53B8E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0CFC2175" id="Textové pole 157" o:spid="_x0000_s1045" type="#_x0000_t202" style="position:absolute;margin-left:409.1pt;margin-top:390.75pt;width:207.75pt;height:31.8pt;z-index:251674727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pEwFFMQIAAFwEAAAOAAAAZHJzL2Uyb0RvYy54bWysVEtv2zAMvg/YfxB0X+w8lwZxiixFhgFF&#10;WyAdelZkKRYgi5qkxM5+/Sg5r3U7DbvIpEjx8X2k5/dtrclBOK/AFLTfyykRhkOpzK6g31/Xn6aU&#10;+MBMyTQYUdCj8PR+8fHDvLEzMYAKdCkcwSDGzxpb0CoEO8syzytRM98DKwwaJbiaBVTdLisdazB6&#10;rbNBnk+yBlxpHXDhPd4+dEa6SPGlFDw8S+lFILqgWFtIp0vnNp7ZYs5mO8dspfipDPYPVdRMGUx6&#10;CfXAAiN7p/4IVSvuwIMMPQ51BlIqLlIP2E0/f9fNpmJWpF4QHG8vMPn/F5Y/HTb2xZHQfoEWCYyA&#10;NNbPPF7Gflrp6vjFSgnaEcLjBTbRBsLxcjAZTkeDMSUcbaN8OJ0kXLPra+t8+CqgJlEoqENaElrs&#10;8OgDZkTXs0tM5kGrcq20TkocBbHSjhwYkqhDqhFf/OalDWkKOhmO8xTYQHzeRdYGE1x7ilJoty1R&#10;JfZ7d254C+URcXDQjYi3fK2w2EfmwwtzOBPYOs55eMZDasBkcJIoqcD9/Nt99Eeq0EpJgzNWUP9j&#10;z5ygRH8zSOJdfzSKQ5mU0fjzABV3a9neWsy+XgEi0MeNsjyJ0T/osygd1G+4DsuYFU3McMxd0HAW&#10;V6GbfFwnLpbL5IRjaFl4NBvLY+iIeKTitX1jzp74Csj0E5ynkc3e0db5xpcGlvsAUiVOI9Adqif8&#10;cYQT1ad1iztyqyev609h8QsAAP//AwBQSwMEFAAGAAgAAAAhAHNBGijjAAAADAEAAA8AAABkcnMv&#10;ZG93bnJldi54bWxMj8tugzAQRfeV8g/WVOqmasyjFEQxUVX1IXWX0Ie6c/AUUPAYYQfo39dZNcvR&#10;Pbr3TLFZdM8mHG1nSEC4DoAh1UZ11Ah4r55vMmDWSVKyN4QCftHCplxdFDJXZqYtTjvXMF9CNpcC&#10;WueGnHNbt6ilXZsByWc/ZtTS+XNsuBrl7Mt1z6MguONaduQXWjngY4v1YXfUAr6vm683u7x8zHES&#10;D0+vU5V+qkqIq8vl4R6Yw8X9w3DS9+pQeqe9OZKyrBeQhVnkUQFpFibATkQUxymwvc9ukxB4WfDz&#10;J8o/AAAA//8DAFBLAQItABQABgAIAAAAIQC2gziS/gAAAOEBAAATAAAAAAAAAAAAAAAAAAAAAABb&#10;Q29udGVudF9UeXBlc10ueG1sUEsBAi0AFAAGAAgAAAAhADj9If/WAAAAlAEAAAsAAAAAAAAAAAAA&#10;AAAALwEAAF9yZWxzLy5yZWxzUEsBAi0AFAAGAAgAAAAhAKkTAUUxAgAAXAQAAA4AAAAAAAAAAAAA&#10;AAAALgIAAGRycy9lMm9Eb2MueG1sUEsBAi0AFAAGAAgAAAAhAHNBGijjAAAADAEAAA8AAAAAAAAA&#10;AAAAAAAAiwQAAGRycy9kb3ducmV2LnhtbFBLBQYAAAAABAAEAPMAAACbBQAAAAA=&#10;" fillcolor="white [3201]" stroked="f" strokeweight=".5pt">
                <v:textbox>
                  <w:txbxContent>
                    <w:p w14:paraId="38C386D7" w14:textId="77777777" w:rsidR="00E53B8E" w:rsidRPr="00C96471" w:rsidRDefault="00E53B8E" w:rsidP="00E53B8E">
                      <w:pPr>
                        <w:rPr>
                          <w:color w:val="808080" w:themeColor="background1" w:themeShade="80"/>
                        </w:rPr>
                      </w:pPr>
                      <w:hyperlink r:id="rId102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AB7F2B">
        <w:rPr>
          <w:noProof/>
        </w:rPr>
        <w:drawing>
          <wp:anchor distT="0" distB="0" distL="114300" distR="114300" simplePos="0" relativeHeight="251658273" behindDoc="0" locked="0" layoutInCell="1" allowOverlap="1" wp14:anchorId="3DB7743F" wp14:editId="1E6C638C">
            <wp:simplePos x="0" y="0"/>
            <wp:positionH relativeFrom="margin">
              <wp:posOffset>6327013</wp:posOffset>
            </wp:positionH>
            <wp:positionV relativeFrom="paragraph">
              <wp:posOffset>2265172</wp:posOffset>
            </wp:positionV>
            <wp:extent cx="1309699" cy="754197"/>
            <wp:effectExtent l="19050" t="19050" r="24130" b="27305"/>
            <wp:wrapNone/>
            <wp:docPr id="71" name="Obrázek 7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309699" cy="754197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AB7F2B">
        <w:rPr>
          <w:noProof/>
        </w:rPr>
        <w:drawing>
          <wp:anchor distT="0" distB="0" distL="114300" distR="114300" simplePos="0" relativeHeight="251658272" behindDoc="0" locked="0" layoutInCell="1" allowOverlap="1" wp14:anchorId="3A43AFBD" wp14:editId="03303D7B">
            <wp:simplePos x="0" y="0"/>
            <wp:positionH relativeFrom="column">
              <wp:posOffset>6049035</wp:posOffset>
            </wp:positionH>
            <wp:positionV relativeFrom="paragraph">
              <wp:posOffset>341274</wp:posOffset>
            </wp:positionV>
            <wp:extent cx="1596002" cy="1853641"/>
            <wp:effectExtent l="19050" t="19050" r="23495" b="13335"/>
            <wp:wrapNone/>
            <wp:docPr id="70" name="Obrázek 70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99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596002" cy="1853641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3B68B5">
        <w:rPr>
          <w:noProof/>
        </w:rPr>
        <w:drawing>
          <wp:inline distT="0" distB="0" distL="0" distR="0" wp14:anchorId="0C3031E1" wp14:editId="31DA8348">
            <wp:extent cx="7772400" cy="5336530"/>
            <wp:effectExtent l="0" t="0" r="0" b="0"/>
            <wp:docPr id="24" name="Obrázek 2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4"/>
                    <pic:cNvPicPr>
                      <a:picLocks noChangeAspect="1" noChangeArrowheads="1"/>
                    </pic:cNvPicPr>
                  </pic:nvPicPr>
                  <pic:blipFill>
                    <a:blip r:embed="rId10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778781" cy="5340912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00B64CB3" w14:textId="1686BFC2" w:rsidR="00C072B5" w:rsidRDefault="00E53B8E" w:rsidP="00C11051">
      <w:pPr>
        <w:tabs>
          <w:tab w:val="left" w:pos="636"/>
        </w:tabs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76775" behindDoc="0" locked="0" layoutInCell="1" allowOverlap="1" wp14:anchorId="5966DCC5" wp14:editId="2D46244E">
                <wp:simplePos x="0" y="0"/>
                <wp:positionH relativeFrom="margin">
                  <wp:posOffset>5214620</wp:posOffset>
                </wp:positionH>
                <wp:positionV relativeFrom="paragraph">
                  <wp:posOffset>4968240</wp:posOffset>
                </wp:positionV>
                <wp:extent cx="2638425" cy="403860"/>
                <wp:effectExtent l="0" t="0" r="9525" b="0"/>
                <wp:wrapNone/>
                <wp:docPr id="158" name="Textové pole 158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598FC6AA" w14:textId="77777777" w:rsidR="00E53B8E" w:rsidRPr="00C96471" w:rsidRDefault="00D31910" w:rsidP="00E53B8E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104" w:history="1">
                              <w:r w:rsidR="00E53B8E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5966DCC5" id="Textové pole 158" o:spid="_x0000_s1046" type="#_x0000_t202" style="position:absolute;margin-left:410.6pt;margin-top:391.2pt;width:207.75pt;height:31.8pt;z-index:251676775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LTkYXMAIAAFwEAAAOAAAAZHJzL2Uyb0RvYy54bWysVEtv2zAMvg/YfxB0X+w8lxpxiixFhgFF&#10;WyAdelZkKRYgi5qkxM5+/SjluW6nYReZIik+vo/07L5rNNkL5xWYkvZ7OSXCcKiU2Zb0++vq05QS&#10;H5ipmAYjSnoQnt7PP36YtbYQA6hBV8IRDGJ80dqS1iHYIss8r0XDfA+sMGiU4BoW8Oq2WeVYi9Eb&#10;nQ3yfJK14CrrgAvvUftwNNJ5ii+l4OFZSi8C0SXF2kI6XTo38czmM1ZsHbO14qcy2D9U0TBlMOkl&#10;1AMLjOyc+iNUo7gDDzL0ODQZSKm4SD1gN/38XTfrmlmRekFwvL3A5P9fWP60X9sXR0L3BTokMALS&#10;Wl94VMZ+Ouma+MVKCdoRwsMFNtEFwlE5mAyno8GYEo62UT6cThKu2fW1dT58FdCQKJTUIS0JLbZ/&#10;9AEzouvZJSbzoFW1UlqnSxwFsdSO7BmSqEOqEV/85qUNaUs6GY7zFNhAfH6MrA0muPYUpdBtOqIq&#10;LD1VGlUbqA6Ig4PjiHjLVwqLfWQ+vDCHM4Gt45yHZzykBkwGJ4mSGtzPv+mjP1KFVkpanLGS+h87&#10;5gQl+ptBEu/6o1EcynQZjT9jNcTdWja3FrNrloAI9HGjLE9i9A/6LEoHzRuuwyJmRRMzHHOXNJzF&#10;ZThOPq4TF4tFcsIxtCw8mrXlMXREPFLx2r0xZ098BWT6Cc7TyIp3tB1940sDi10AqRKnV1RP+OMI&#10;J6pP6xZ35PaevK4/hfkvAAAA//8DAFBLAwQUAAYACAAAACEABC39e+MAAAAMAQAADwAAAGRycy9k&#10;b3ducmV2LnhtbEyPS0+EMBSF9yb+h+aauDFOmTICQcrEGB/J7Bx8xF2HXoFIbwntAP57Oytd3pwv&#10;53y32C6mZxOOrrMkYb2KgCHVVnfUSHitHq8zYM4r0qq3hBJ+0MG2PD8rVK7tTC847X3DQgm5XElo&#10;vR9yzl3dolFuZQekkH3Z0SgfzrHhelRzKDc9F1GUcKM6CgutGvC+xfp7fzQSPq+aj51bnt7m+CYe&#10;Hp6nKn3XlZSXF8vdLTCPi/+D4aQf1KEMTgd7JO1YLyETaxFQCWkmNsBOhIiTFNghZJskAl4W/P8T&#10;5S8AAAD//wMAUEsBAi0AFAAGAAgAAAAhALaDOJL+AAAA4QEAABMAAAAAAAAAAAAAAAAAAAAAAFtD&#10;b250ZW50X1R5cGVzXS54bWxQSwECLQAUAAYACAAAACEAOP0h/9YAAACUAQAACwAAAAAAAAAAAAAA&#10;AAAvAQAAX3JlbHMvLnJlbHNQSwECLQAUAAYACAAAACEAC05GFzACAABcBAAADgAAAAAAAAAAAAAA&#10;AAAuAgAAZHJzL2Uyb0RvYy54bWxQSwECLQAUAAYACAAAACEABC39e+MAAAAMAQAADwAAAAAAAAAA&#10;AAAAAACKBAAAZHJzL2Rvd25yZXYueG1sUEsFBgAAAAAEAAQA8wAAAJoFAAAAAA==&#10;" fillcolor="white [3201]" stroked="f" strokeweight=".5pt">
                <v:textbox>
                  <w:txbxContent>
                    <w:p w14:paraId="598FC6AA" w14:textId="77777777" w:rsidR="00E53B8E" w:rsidRPr="00C96471" w:rsidRDefault="00E53B8E" w:rsidP="00E53B8E">
                      <w:pPr>
                        <w:rPr>
                          <w:color w:val="808080" w:themeColor="background1" w:themeShade="80"/>
                        </w:rPr>
                      </w:pPr>
                      <w:hyperlink r:id="rId105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3A25A9">
        <w:rPr>
          <w:noProof/>
        </w:rPr>
        <w:drawing>
          <wp:anchor distT="0" distB="0" distL="114300" distR="114300" simplePos="0" relativeHeight="251658274" behindDoc="0" locked="0" layoutInCell="1" allowOverlap="1" wp14:anchorId="03DA2015" wp14:editId="4A7736E3">
            <wp:simplePos x="0" y="0"/>
            <wp:positionH relativeFrom="margin">
              <wp:posOffset>2186000</wp:posOffset>
            </wp:positionH>
            <wp:positionV relativeFrom="paragraph">
              <wp:posOffset>4081933</wp:posOffset>
            </wp:positionV>
            <wp:extent cx="1309699" cy="754197"/>
            <wp:effectExtent l="19050" t="19050" r="24130" b="27305"/>
            <wp:wrapNone/>
            <wp:docPr id="72" name="Obrázek 7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309699" cy="754197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3A25A9">
        <w:rPr>
          <w:noProof/>
        </w:rPr>
        <w:drawing>
          <wp:anchor distT="0" distB="0" distL="114300" distR="114300" simplePos="0" relativeHeight="251658275" behindDoc="0" locked="0" layoutInCell="1" allowOverlap="1" wp14:anchorId="5B63A79A" wp14:editId="2C42C51C">
            <wp:simplePos x="0" y="0"/>
            <wp:positionH relativeFrom="column">
              <wp:posOffset>142443</wp:posOffset>
            </wp:positionH>
            <wp:positionV relativeFrom="paragraph">
              <wp:posOffset>2707868</wp:posOffset>
            </wp:positionV>
            <wp:extent cx="1943916" cy="2124304"/>
            <wp:effectExtent l="19050" t="19050" r="18415" b="28575"/>
            <wp:wrapNone/>
            <wp:docPr id="124" name="Obrázek 124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10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943916" cy="2124304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042884">
        <w:rPr>
          <w:noProof/>
        </w:rPr>
        <w:drawing>
          <wp:inline distT="0" distB="0" distL="0" distR="0" wp14:anchorId="1D4E10B0" wp14:editId="74E73865">
            <wp:extent cx="7783033" cy="5343830"/>
            <wp:effectExtent l="0" t="0" r="8890" b="0"/>
            <wp:docPr id="25" name="Obrázek 2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5"/>
                    <pic:cNvPicPr>
                      <a:picLocks noChangeAspect="1" noChangeArrowheads="1"/>
                    </pic:cNvPicPr>
                  </pic:nvPicPr>
                  <pic:blipFill>
                    <a:blip r:embed="rId10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797315" cy="5353636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3926DBEC" w14:textId="0F523EA3" w:rsidR="00C90922" w:rsidRDefault="003967BA" w:rsidP="00C11051">
      <w:pPr>
        <w:tabs>
          <w:tab w:val="left" w:pos="636"/>
        </w:tabs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78823" behindDoc="0" locked="0" layoutInCell="1" allowOverlap="1" wp14:anchorId="52982193" wp14:editId="11A9A02D">
                <wp:simplePos x="0" y="0"/>
                <wp:positionH relativeFrom="margin">
                  <wp:posOffset>5205095</wp:posOffset>
                </wp:positionH>
                <wp:positionV relativeFrom="paragraph">
                  <wp:posOffset>4972050</wp:posOffset>
                </wp:positionV>
                <wp:extent cx="2638425" cy="403860"/>
                <wp:effectExtent l="0" t="0" r="9525" b="0"/>
                <wp:wrapNone/>
                <wp:docPr id="159" name="Textové pole 159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055EB768" w14:textId="77777777" w:rsidR="003967BA" w:rsidRPr="00C96471" w:rsidRDefault="00D31910" w:rsidP="003967BA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108" w:history="1">
                              <w:r w:rsidR="003967BA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52982193" id="Textové pole 159" o:spid="_x0000_s1047" type="#_x0000_t202" style="position:absolute;margin-left:409.85pt;margin-top:391.5pt;width:207.75pt;height:31.8pt;z-index:251678823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0/AnCMAIAAFwEAAAOAAAAZHJzL2Uyb0RvYy54bWysVEtv2zAMvg/YfxB0X+w8lwZxiixFhgFF&#10;WyAdelZkKRYgi5qkxM5+/Sg5r3U7DbvIpEjx8X2k5/dtrclBOK/AFLTfyykRhkOpzK6g31/Xn6aU&#10;+MBMyTQYUdCj8PR+8fHDvLEzMYAKdCkcwSDGzxpb0CoEO8syzytRM98DKwwaJbiaBVTdLisdazB6&#10;rbNBnk+yBlxpHXDhPd4+dEa6SPGlFDw8S+lFILqgWFtIp0vnNp7ZYs5mO8dspfipDPYPVdRMGUx6&#10;CfXAAiN7p/4IVSvuwIMMPQ51BlIqLlIP2E0/f9fNpmJWpF4QHG8vMPn/F5Y/HTb2xZHQfoEWCYyA&#10;NNbPPF7Gflrp6vjFSgnaEcLjBTbRBsLxcjAZTkeDMSUcbaN8OJ0kXLPra+t8+CqgJlEoqENaElrs&#10;8OgDZkTXs0tM5kGrcq20TkocBbHSjhwYkqhDqhFf/OalDWkKOhmO8xTYQHzeRdYGE1x7ilJoty1R&#10;JZZ+aXgL5RFxcNCNiLd8rbDYR+bDC3M4E9g6znl4xkNqwGRwkiipwP382330R6rQSkmDM1ZQ/2PP&#10;nKBEfzNI4l1/NIpDmZTR+PMAFXdr2d5azL5eASLQx42yPInRP+izKB3Ub7gOy5gVTcxwzF3QcBZX&#10;oZt8XCculsvkhGNoWXg0G8tj6Ih4pOK1fWPOnvgKyPQTnKeRzd7R1vnGlwaW+wBSJU4j0B2qJ/xx&#10;hBPVp3WLO3KrJ6/rT2HxCwAA//8DAFBLAwQUAAYACAAAACEAlYX5OuMAAAAMAQAADwAAAGRycy9k&#10;b3ducmV2LnhtbEyPy26DMBBF95X6D9ZE6qZqTKABQjBRVfUhddfQh7pz8ARQ8RhhB+jf11m1y9E9&#10;unNuvpt1x0YcbGtIwGoZAEOqjGqpFvBWPt6kwKyTpGRnCAX8oIVdcXmRy0yZiV5x3Lua+RKymRTQ&#10;ONdnnNuqQS3t0vRIPjuaQUvnz6HmapCTL9cdD4Mg5lq25D80ssf7Bqvv/UkL+LquP1/s/PQ+Reuo&#10;f3gey+RDlUJcLea7LTCHs/uD4azv1aHwTgdzImVZJyBdbRKPCkjSyI86E2G0DoEdfHYbx8CLnP8f&#10;UfwCAAD//wMAUEsBAi0AFAAGAAgAAAAhALaDOJL+AAAA4QEAABMAAAAAAAAAAAAAAAAAAAAAAFtD&#10;b250ZW50X1R5cGVzXS54bWxQSwECLQAUAAYACAAAACEAOP0h/9YAAACUAQAACwAAAAAAAAAAAAAA&#10;AAAvAQAAX3JlbHMvLnJlbHNQSwECLQAUAAYACAAAACEAdPwJwjACAABcBAAADgAAAAAAAAAAAAAA&#10;AAAuAgAAZHJzL2Uyb0RvYy54bWxQSwECLQAUAAYACAAAACEAlYX5OuMAAAAMAQAADwAAAAAAAAAA&#10;AAAAAACKBAAAZHJzL2Rvd25yZXYueG1sUEsFBgAAAAAEAAQA8wAAAJoFAAAAAA==&#10;" fillcolor="white [3201]" stroked="f" strokeweight=".5pt">
                <v:textbox>
                  <w:txbxContent>
                    <w:p w14:paraId="055EB768" w14:textId="77777777" w:rsidR="003967BA" w:rsidRPr="00C96471" w:rsidRDefault="003967BA" w:rsidP="003967BA">
                      <w:pPr>
                        <w:rPr>
                          <w:color w:val="808080" w:themeColor="background1" w:themeShade="80"/>
                        </w:rPr>
                      </w:pPr>
                      <w:hyperlink r:id="rId109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3A25A9">
        <w:rPr>
          <w:noProof/>
        </w:rPr>
        <w:drawing>
          <wp:anchor distT="0" distB="0" distL="114300" distR="114300" simplePos="0" relativeHeight="251658276" behindDoc="0" locked="0" layoutInCell="1" allowOverlap="1" wp14:anchorId="59C05094" wp14:editId="6139A2DE">
            <wp:simplePos x="0" y="0"/>
            <wp:positionH relativeFrom="margin">
              <wp:posOffset>172009</wp:posOffset>
            </wp:positionH>
            <wp:positionV relativeFrom="paragraph">
              <wp:posOffset>3896336</wp:posOffset>
            </wp:positionV>
            <wp:extent cx="1608762" cy="926414"/>
            <wp:effectExtent l="19050" t="19050" r="10795" b="26670"/>
            <wp:wrapNone/>
            <wp:docPr id="74" name="Obrázek 7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617647" cy="931530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D44C0B">
        <w:rPr>
          <w:noProof/>
        </w:rPr>
        <w:drawing>
          <wp:inline distT="0" distB="0" distL="0" distR="0" wp14:anchorId="6D030E4F" wp14:editId="58561F75">
            <wp:extent cx="7800975" cy="5360397"/>
            <wp:effectExtent l="0" t="0" r="0" b="0"/>
            <wp:docPr id="6" name="Obrázek 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/>
                    <pic:cNvPicPr>
                      <a:picLocks noChangeAspect="1" noChangeArrowheads="1"/>
                    </pic:cNvPicPr>
                  </pic:nvPicPr>
                  <pic:blipFill>
                    <a:blip r:embed="rId11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809696" cy="5366389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5622E8F0" w14:textId="2D7F6213" w:rsidR="00D44C0B" w:rsidRDefault="003967BA" w:rsidP="00C11051">
      <w:pPr>
        <w:tabs>
          <w:tab w:val="left" w:pos="636"/>
        </w:tabs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80871" behindDoc="0" locked="0" layoutInCell="1" allowOverlap="1" wp14:anchorId="259CC5AA" wp14:editId="61A503B4">
                <wp:simplePos x="0" y="0"/>
                <wp:positionH relativeFrom="margin">
                  <wp:posOffset>5176520</wp:posOffset>
                </wp:positionH>
                <wp:positionV relativeFrom="paragraph">
                  <wp:posOffset>4936490</wp:posOffset>
                </wp:positionV>
                <wp:extent cx="2638425" cy="403860"/>
                <wp:effectExtent l="0" t="0" r="9525" b="0"/>
                <wp:wrapNone/>
                <wp:docPr id="160" name="Textové pole 160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3372A9BA" w14:textId="77777777" w:rsidR="003967BA" w:rsidRPr="00C96471" w:rsidRDefault="00D31910" w:rsidP="003967BA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111" w:history="1">
                              <w:r w:rsidR="003967BA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259CC5AA" id="Textové pole 160" o:spid="_x0000_s1048" type="#_x0000_t202" style="position:absolute;margin-left:407.6pt;margin-top:388.7pt;width:207.75pt;height:31.8pt;z-index:251680871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0LKhmMgIAAFwEAAAOAAAAZHJzL2Uyb0RvYy54bWysVEtv2zAMvg/YfxB0X+w4j6VGnCJLkWFA&#10;0RZIh54VWYoNyKImKbGzXz9KzmvdTsMuMilSfHwf6fl91yhyENbVoAs6HKSUCM2hrPWuoN9f159m&#10;lDjPdMkUaFHQo3D0fvHxw7w1ucigAlUKSzCIdnlrClp5b/IkcbwSDXMDMEKjUYJtmEfV7pLSshaj&#10;NyrJ0nSatGBLY4EL5/D2oTfSRYwvpeD+WUonPFEFxdp8PG08t+FMFnOW7ywzVc1PZbB/qKJhtcak&#10;l1APzDOyt/UfoZqaW3Ag/YBDk4CUNRexB+xmmL7rZlMxI2IvCI4zF5jc/wvLnw4b82KJ775AhwQG&#10;QFrjcoeXoZ9O2iZ8sVKCdoTweIFNdJ5wvMymo9k4m1DC0TZOR7NpxDW5vjbW+a8CGhKEglqkJaLF&#10;Do/OY0Z0PbuEZA5UXa5rpaISRkGslCUHhiQqH2vEF795KU3agk5HkzQG1hCe95GVxgTXnoLku21H&#10;6hJLz84Nb6E8Ig4W+hFxhq9rLPaROf/CLM4Eto5z7p/xkAowGZwkSiqwP/92H/yRKrRS0uKMFdT9&#10;2DMrKFHfNJJ4NxyPw1BGZTz5nKFiby3bW4veNytABIa4UYZHMfh7dRalheYN12EZsqKJaY65C+rP&#10;4sr3k4/rxMVyGZ1wDA3zj3pjeAgdEA9UvHZvzJoTXx6ZfoLzNLL8HW29b3ipYbn3IOvIaQC6R/WE&#10;P45wpPq0bmFHbvXodf0pLH4BAAD//wMAUEsDBBQABgAIAAAAIQDuzhSY4wAAAAwBAAAPAAAAZHJz&#10;L2Rvd25yZXYueG1sTI/LTsMwEEX3SPyDNUhsUGsnaUkV4lQI8ZC6oykgdm48JBHxOIrdJPw97gqW&#10;o3t075l8O5uOjTi41pKEaCmAIVVWt1RLOJRPiw0w5xVp1VlCCT/oYFtcXuQq03aiVxz3vmahhFym&#10;JDTe9xnnrmrQKLe0PVLIvuxglA/nUHM9qCmUm47HQtxyo1oKC43q8aHB6nt/MhI+b+qPnZuf36Zk&#10;nfSPL2OZvutSyuur+f4OmMfZ/8Fw1g/qUASnoz2RdqyTsInWcUAlpGm6AnYm4kSkwI4hW0UCeJHz&#10;/08UvwAAAP//AwBQSwECLQAUAAYACAAAACEAtoM4kv4AAADhAQAAEwAAAAAAAAAAAAAAAAAAAAAA&#10;W0NvbnRlbnRfVHlwZXNdLnhtbFBLAQItABQABgAIAAAAIQA4/SH/1gAAAJQBAAALAAAAAAAAAAAA&#10;AAAAAC8BAABfcmVscy8ucmVsc1BLAQItABQABgAIAAAAIQC0LKhmMgIAAFwEAAAOAAAAAAAAAAAA&#10;AAAAAC4CAABkcnMvZTJvRG9jLnhtbFBLAQItABQABgAIAAAAIQDuzhSY4wAAAAwBAAAPAAAAAAAA&#10;AAAAAAAAAIwEAABkcnMvZG93bnJldi54bWxQSwUGAAAAAAQABADzAAAAnAUAAAAA&#10;" fillcolor="white [3201]" stroked="f" strokeweight=".5pt">
                <v:textbox>
                  <w:txbxContent>
                    <w:p w14:paraId="3372A9BA" w14:textId="77777777" w:rsidR="003967BA" w:rsidRPr="00C96471" w:rsidRDefault="003967BA" w:rsidP="003967BA">
                      <w:pPr>
                        <w:rPr>
                          <w:color w:val="808080" w:themeColor="background1" w:themeShade="80"/>
                        </w:rPr>
                      </w:pPr>
                      <w:hyperlink r:id="rId112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013576">
        <w:rPr>
          <w:noProof/>
        </w:rPr>
        <w:drawing>
          <wp:anchor distT="0" distB="0" distL="114300" distR="114300" simplePos="0" relativeHeight="251658277" behindDoc="0" locked="0" layoutInCell="1" allowOverlap="1" wp14:anchorId="0A51E1D9" wp14:editId="68EE34E9">
            <wp:simplePos x="0" y="0"/>
            <wp:positionH relativeFrom="margin">
              <wp:posOffset>4183710</wp:posOffset>
            </wp:positionH>
            <wp:positionV relativeFrom="paragraph">
              <wp:posOffset>3890137</wp:posOffset>
            </wp:positionV>
            <wp:extent cx="1605942" cy="924790"/>
            <wp:effectExtent l="19050" t="19050" r="13335" b="27940"/>
            <wp:wrapNone/>
            <wp:docPr id="75" name="Obrázek 7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605942" cy="924790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013576">
        <w:rPr>
          <w:noProof/>
        </w:rPr>
        <w:drawing>
          <wp:anchor distT="0" distB="0" distL="114300" distR="114300" simplePos="0" relativeHeight="251658278" behindDoc="0" locked="0" layoutInCell="1" allowOverlap="1" wp14:anchorId="24651E69" wp14:editId="023D51B0">
            <wp:simplePos x="0" y="0"/>
            <wp:positionH relativeFrom="column">
              <wp:posOffset>5844184</wp:posOffset>
            </wp:positionH>
            <wp:positionV relativeFrom="paragraph">
              <wp:posOffset>2594747</wp:posOffset>
            </wp:positionV>
            <wp:extent cx="1767282" cy="2236873"/>
            <wp:effectExtent l="19050" t="19050" r="23495" b="11430"/>
            <wp:wrapNone/>
            <wp:docPr id="135" name="Obrázek 135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11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772207" cy="2243106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5743EF">
        <w:rPr>
          <w:noProof/>
        </w:rPr>
        <w:drawing>
          <wp:inline distT="0" distB="0" distL="0" distR="0" wp14:anchorId="4EAF344E" wp14:editId="083CA9B8">
            <wp:extent cx="7772400" cy="5340762"/>
            <wp:effectExtent l="0" t="0" r="0" b="0"/>
            <wp:docPr id="7" name="Obrázek 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1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782671" cy="534782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82919" behindDoc="0" locked="0" layoutInCell="1" allowOverlap="1" wp14:anchorId="66D9A136" wp14:editId="52891E3D">
                <wp:simplePos x="0" y="0"/>
                <wp:positionH relativeFrom="margin">
                  <wp:posOffset>5138420</wp:posOffset>
                </wp:positionH>
                <wp:positionV relativeFrom="paragraph">
                  <wp:posOffset>4943475</wp:posOffset>
                </wp:positionV>
                <wp:extent cx="2638425" cy="403860"/>
                <wp:effectExtent l="0" t="0" r="9525" b="0"/>
                <wp:wrapNone/>
                <wp:docPr id="161" name="Textové pole 16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7DD3921C" w14:textId="77777777" w:rsidR="003967BA" w:rsidRPr="00C96471" w:rsidRDefault="00D31910" w:rsidP="003967BA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115" w:history="1">
                              <w:r w:rsidR="003967BA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66D9A136" id="Textové pole 161" o:spid="_x0000_s1049" type="#_x0000_t202" style="position:absolute;margin-left:404.6pt;margin-top:389.25pt;width:207.75pt;height:31.8pt;z-index:251682919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LnuezMQIAAFwEAAAOAAAAZHJzL2Uyb0RvYy54bWysVEtv2zAMvg/YfxB0X+w8lwZxiixFhgFF&#10;WyAdelZkKRYgi5qkxM5+/Sg5r3U7DbvIpEjx8X2k5/dtrclBOK/AFLTfyykRhkOpzK6g31/Xn6aU&#10;+MBMyTQYUdCj8PR+8fHDvLEzMYAKdCkcwSDGzxpb0CoEO8syzytRM98DKwwaJbiaBVTdLisdazB6&#10;rbNBnk+yBlxpHXDhPd4+dEa6SPGlFDw8S+lFILqgWFtIp0vnNp7ZYs5mO8dspfipDPYPVdRMGUx6&#10;CfXAAiN7p/4IVSvuwIMMPQ51BlIqLlIP2E0/f9fNpmJWpF4QHG8vMPn/F5Y/HTb2xZHQfoEWCYyA&#10;NNbPPF7Gflrp6vjFSgnaEcLjBTbRBsLxcjAZTkeDMSUcbaN8OJ0kXLPra+t8+CqgJlEoqENaElrs&#10;8OgDZkTXs0tM5kGrcq20TkocBbHSjhwYkqhDqhFf/OalDWkKOhmO8xTYQHzeRdYGE1x7ilJoty1R&#10;JZY+PDe8hfKIODjoRsRbvlZY7CPz4YU5nAlsHec8POMhNWAyOEmUVOB+/u0++iNVaKWkwRkrqP+x&#10;Z05Qor8ZJPGuPxrFoUzKaPx5gIq7tWxvLWZfrwAR6ONGWZ7E6B/0WZQO6jdch2XMiiZmOOYuaDiL&#10;q9BNPq4TF8tlcsIxtCw8mo3lMXREPFLx2r4xZ098BWT6Cc7TyGbvaOt840sDy30AqRKnEegO1RP+&#10;OMKJ6tO6xR251ZPX9aew+AUAAP//AwBQSwMEFAAGAAgAAAAhABDgrWLjAAAADAEAAA8AAABkcnMv&#10;ZG93bnJldi54bWxMj8tOwzAQRfdI/IM1ldgg6tRtSZrGqRDiIbGj4SF2bjxNIuJxFLtJ+HvcFSxH&#10;9+jeM9luMi0bsHeNJQmLeQQMqbS6oUrCW/F4kwBzXpFWrSWU8IMOdvnlRaZSbUd6xWHvKxZKyKVK&#10;Qu19l3LuyhqNcnPbIYXsaHujfDj7iutejaHctFxE0S03qqGwUKsO72ssv/cnI+Hruvp8cdPT+7hc&#10;L7uH56GIP3Qh5dVsutsC8zj5PxjO+kEd8uB0sCfSjrUSkmgjAiohjpM1sDMhxCoGdgjZSiyA5xn/&#10;/0T+CwAA//8DAFBLAQItABQABgAIAAAAIQC2gziS/gAAAOEBAAATAAAAAAAAAAAAAAAAAAAAAABb&#10;Q29udGVudF9UeXBlc10ueG1sUEsBAi0AFAAGAAgAAAAhADj9If/WAAAAlAEAAAsAAAAAAAAAAAAA&#10;AAAALwEAAF9yZWxzLy5yZWxzUEsBAi0AFAAGAAgAAAAhAMue57MxAgAAXAQAAA4AAAAAAAAAAAAA&#10;AAAALgIAAGRycy9lMm9Eb2MueG1sUEsBAi0AFAAGAAgAAAAhABDgrWLjAAAADAEAAA8AAAAAAAAA&#10;AAAAAAAAiwQAAGRycy9kb3ducmV2LnhtbFBLBQYAAAAABAAEAPMAAACbBQAAAAA=&#10;" fillcolor="white [3201]" stroked="f" strokeweight=".5pt">
                <v:textbox>
                  <w:txbxContent>
                    <w:p w14:paraId="7DD3921C" w14:textId="77777777" w:rsidR="003967BA" w:rsidRPr="00C96471" w:rsidRDefault="003967BA" w:rsidP="003967BA">
                      <w:pPr>
                        <w:rPr>
                          <w:color w:val="808080" w:themeColor="background1" w:themeShade="80"/>
                        </w:rPr>
                      </w:pPr>
                      <w:hyperlink r:id="rId116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B22F1E">
        <w:rPr>
          <w:noProof/>
        </w:rPr>
        <w:drawing>
          <wp:anchor distT="0" distB="0" distL="114300" distR="114300" simplePos="0" relativeHeight="251658279" behindDoc="0" locked="0" layoutInCell="1" allowOverlap="1" wp14:anchorId="72A43D99" wp14:editId="0AE237D7">
            <wp:simplePos x="0" y="0"/>
            <wp:positionH relativeFrom="margin">
              <wp:posOffset>5990463</wp:posOffset>
            </wp:positionH>
            <wp:positionV relativeFrom="paragraph">
              <wp:posOffset>2023618</wp:posOffset>
            </wp:positionV>
            <wp:extent cx="1605942" cy="924790"/>
            <wp:effectExtent l="19050" t="19050" r="13335" b="27940"/>
            <wp:wrapNone/>
            <wp:docPr id="76" name="Obrázek 7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605942" cy="924790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B22F1E">
        <w:rPr>
          <w:noProof/>
        </w:rPr>
        <w:drawing>
          <wp:anchor distT="0" distB="0" distL="114300" distR="114300" simplePos="0" relativeHeight="251658280" behindDoc="0" locked="0" layoutInCell="1" allowOverlap="1" wp14:anchorId="2A9CA757" wp14:editId="284B7987">
            <wp:simplePos x="0" y="0"/>
            <wp:positionH relativeFrom="column">
              <wp:posOffset>5711383</wp:posOffset>
            </wp:positionH>
            <wp:positionV relativeFrom="paragraph">
              <wp:posOffset>2996565</wp:posOffset>
            </wp:positionV>
            <wp:extent cx="1907455" cy="1801597"/>
            <wp:effectExtent l="19050" t="19050" r="17145" b="27305"/>
            <wp:wrapNone/>
            <wp:docPr id="142" name="Obrázek 142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11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916719" cy="1810347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2B7E4F">
        <w:rPr>
          <w:noProof/>
        </w:rPr>
        <w:drawing>
          <wp:inline distT="0" distB="0" distL="0" distR="0" wp14:anchorId="738D659B" wp14:editId="6643505A">
            <wp:extent cx="7724775" cy="5308037"/>
            <wp:effectExtent l="0" t="0" r="0" b="6985"/>
            <wp:docPr id="17" name="Obrázek 1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4"/>
                    <pic:cNvPicPr>
                      <a:picLocks noChangeAspect="1" noChangeArrowheads="1"/>
                    </pic:cNvPicPr>
                  </pic:nvPicPr>
                  <pic:blipFill>
                    <a:blip r:embed="rId11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733392" cy="5313958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79BFEA98" w14:textId="5B024CF3" w:rsidR="009723F6" w:rsidRDefault="003967BA" w:rsidP="00C11051">
      <w:pPr>
        <w:tabs>
          <w:tab w:val="left" w:pos="636"/>
        </w:tabs>
        <w:sectPr w:rsidR="009723F6" w:rsidSect="001F4726">
          <w:headerReference w:type="default" r:id="rId119"/>
          <w:footerReference w:type="default" r:id="rId120"/>
          <w:pgSz w:w="16838" w:h="11906" w:orient="landscape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84967" behindDoc="0" locked="0" layoutInCell="1" allowOverlap="1" wp14:anchorId="2EFCEC5B" wp14:editId="5641CDC8">
                <wp:simplePos x="0" y="0"/>
                <wp:positionH relativeFrom="margin">
                  <wp:posOffset>5176520</wp:posOffset>
                </wp:positionH>
                <wp:positionV relativeFrom="paragraph">
                  <wp:posOffset>4962525</wp:posOffset>
                </wp:positionV>
                <wp:extent cx="2638425" cy="403860"/>
                <wp:effectExtent l="0" t="0" r="9525" b="0"/>
                <wp:wrapNone/>
                <wp:docPr id="162" name="Textové pole 162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1135B74A" w14:textId="77777777" w:rsidR="003967BA" w:rsidRPr="00C96471" w:rsidRDefault="00D31910" w:rsidP="003967BA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121" w:history="1">
                              <w:r w:rsidR="003967BA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2EFCEC5B" id="Textové pole 162" o:spid="_x0000_s1050" type="#_x0000_t202" style="position:absolute;margin-left:407.6pt;margin-top:390.75pt;width:207.75pt;height:31.8pt;z-index:251684967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1i5r0MgIAAFwEAAAOAAAAZHJzL2Uyb0RvYy54bWysVEtv2zAMvg/YfxB0X+wkTpYacYosRYYB&#10;RVsgHXpWZCk2IIuapMTOfv0oOa91Ow27yKRI8fF9pOf3XaPIQVhXgy7ocJBSIjSHsta7gn5/XX+a&#10;UeI80yVToEVBj8LR+8XHD/PW5GIEFahSWIJBtMtbU9DKe5MnieOVaJgbgBEajRJswzyqdpeUlrUY&#10;vVHJKE2nSQu2NBa4cA5vH3ojXcT4Ugrun6V0whNVUKzNx9PGcxvOZDFn+c4yU9X8VAb7hyoaVmtM&#10;egn1wDwje1v/EaqpuQUH0g84NAlIWXMRe8Buhum7bjYVMyL2guA4c4HJ/b+w/OmwMS+W+O4LdEhg&#10;AKQ1Lnd4GfrppG3CFyslaEcIjxfYROcJx8vRdDzLRhNKONqydDybRlyT62tjnf8qoCFBKKhFWiJa&#10;7PDoPGZE17NLSOZA1eW6VioqYRTESllyYEii8rFGfPGbl9KkLeh0PEljYA3heR9ZaUxw7SlIvtt2&#10;pC6x9Ozc8BbKI+JgoR8RZ/i6xmIfmfMvzOJMYOs45/4ZD6kAk8FJoqQC+/Nv98EfqUIrJS3OWEHd&#10;jz2zghL1TSOJd8MsC0MZlWzyeYSKvbVsby1636wAERjiRhkexeDv1VmUFpo3XIdlyIompjnmLqg/&#10;iyvfTz6uExfLZXTCMTTMP+qN4SF0QDxQ8dq9MWtOfHlk+gnO08jyd7T1vuGlhuXeg6wjpwHoHtUT&#10;/jjCkerTuoUdudWj1/WnsPgFAAD//wMAUEsDBBQABgAIAAAAIQASFZpw4gAAAAwBAAAPAAAAZHJz&#10;L2Rvd25yZXYueG1sTI/LTsQwDEX3SPxDZCQ2iEkfDB2VpiOEeEjsmPIQu0xj2orGqZpMW/4ezwp2&#10;tu7R9XGxXWwvJhx950hBvIpAINXOdNQoeK0eLjcgfNBkdO8IFfygh215elLo3LiZXnDahUZwCflc&#10;K2hDGHIpfd2i1X7lBiTOvtxodeB1bKQZ9czltpdJFF1LqzviC60e8K7F+nt3sAo+L5qPZ788vs3p&#10;Oh3un6YqezeVUudny+0NiIBL+IPhqM/qULLT3h3IeNEr2MTrhFEFGU8gjkSSRhmIPWdX6xhkWcj/&#10;T5S/AAAA//8DAFBLAQItABQABgAIAAAAIQC2gziS/gAAAOEBAAATAAAAAAAAAAAAAAAAAAAAAABb&#10;Q29udGVudF9UeXBlc10ueG1sUEsBAi0AFAAGAAgAAAAhADj9If/WAAAAlAEAAAsAAAAAAAAAAAAA&#10;AAAALwEAAF9yZWxzLy5yZWxzUEsBAi0AFAAGAAgAAAAhAHWLmvQyAgAAXAQAAA4AAAAAAAAAAAAA&#10;AAAALgIAAGRycy9lMm9Eb2MueG1sUEsBAi0AFAAGAAgAAAAhABIVmnDiAAAADAEAAA8AAAAAAAAA&#10;AAAAAAAAjAQAAGRycy9kb3ducmV2LnhtbFBLBQYAAAAABAAEAPMAAACbBQAAAAA=&#10;" fillcolor="white [3201]" stroked="f" strokeweight=".5pt">
                <v:textbox>
                  <w:txbxContent>
                    <w:p w14:paraId="1135B74A" w14:textId="77777777" w:rsidR="003967BA" w:rsidRPr="00C96471" w:rsidRDefault="003967BA" w:rsidP="003967BA">
                      <w:pPr>
                        <w:rPr>
                          <w:color w:val="808080" w:themeColor="background1" w:themeShade="80"/>
                        </w:rPr>
                      </w:pPr>
                      <w:hyperlink r:id="rId122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9A3E25">
        <w:rPr>
          <w:noProof/>
        </w:rPr>
        <w:drawing>
          <wp:anchor distT="0" distB="0" distL="114300" distR="114300" simplePos="0" relativeHeight="251658282" behindDoc="0" locked="0" layoutInCell="1" allowOverlap="1" wp14:anchorId="3A1CE1F7" wp14:editId="4A89342F">
            <wp:simplePos x="0" y="0"/>
            <wp:positionH relativeFrom="margin">
              <wp:posOffset>6206490</wp:posOffset>
            </wp:positionH>
            <wp:positionV relativeFrom="paragraph">
              <wp:posOffset>2333625</wp:posOffset>
            </wp:positionV>
            <wp:extent cx="1399336" cy="805815"/>
            <wp:effectExtent l="19050" t="19050" r="10795" b="13335"/>
            <wp:wrapNone/>
            <wp:docPr id="78" name="Obrázek 7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399336" cy="805815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9A3E25">
        <w:rPr>
          <w:noProof/>
        </w:rPr>
        <w:drawing>
          <wp:anchor distT="0" distB="0" distL="114300" distR="114300" simplePos="0" relativeHeight="251658281" behindDoc="0" locked="0" layoutInCell="1" allowOverlap="1" wp14:anchorId="047FB8AC" wp14:editId="3F1500AF">
            <wp:simplePos x="0" y="0"/>
            <wp:positionH relativeFrom="column">
              <wp:posOffset>5895383</wp:posOffset>
            </wp:positionH>
            <wp:positionV relativeFrom="paragraph">
              <wp:posOffset>3228975</wp:posOffset>
            </wp:positionV>
            <wp:extent cx="1715067" cy="1619885"/>
            <wp:effectExtent l="19050" t="19050" r="19050" b="18415"/>
            <wp:wrapNone/>
            <wp:docPr id="77" name="Obrázek 77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12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715879" cy="1620652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C26FA0">
        <w:rPr>
          <w:noProof/>
        </w:rPr>
        <w:drawing>
          <wp:inline distT="0" distB="0" distL="0" distR="0" wp14:anchorId="1E159F55" wp14:editId="024EE1C5">
            <wp:extent cx="7776424" cy="5343525"/>
            <wp:effectExtent l="0" t="0" r="0" b="0"/>
            <wp:docPr id="11" name="Obrázek 1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/>
                    <pic:cNvPicPr>
                      <a:picLocks noChangeAspect="1" noChangeArrowheads="1"/>
                    </pic:cNvPicPr>
                  </pic:nvPicPr>
                  <pic:blipFill>
                    <a:blip r:embed="rId12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793670" cy="5355376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114276B1" w14:textId="184471F6" w:rsidR="00403917" w:rsidRDefault="003967BA" w:rsidP="00713611">
      <w:pPr>
        <w:overflowPunct/>
        <w:autoSpaceDE/>
        <w:autoSpaceDN/>
        <w:adjustRightInd/>
        <w:textAlignment w:val="auto"/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87015" behindDoc="0" locked="0" layoutInCell="1" allowOverlap="1" wp14:anchorId="14D49F45" wp14:editId="68389E03">
                <wp:simplePos x="0" y="0"/>
                <wp:positionH relativeFrom="margin">
                  <wp:posOffset>3138170</wp:posOffset>
                </wp:positionH>
                <wp:positionV relativeFrom="paragraph">
                  <wp:posOffset>8077200</wp:posOffset>
                </wp:positionV>
                <wp:extent cx="2638425" cy="403860"/>
                <wp:effectExtent l="0" t="0" r="9525" b="0"/>
                <wp:wrapNone/>
                <wp:docPr id="163" name="Textové pole 16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55DCF233" w14:textId="77777777" w:rsidR="003967BA" w:rsidRPr="00C96471" w:rsidRDefault="00D31910" w:rsidP="003967BA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125" w:history="1">
                              <w:r w:rsidR="003967BA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14D49F45" id="Textové pole 163" o:spid="_x0000_s1051" type="#_x0000_t202" style="position:absolute;margin-left:247.1pt;margin-top:636pt;width:207.75pt;height:31.8pt;z-index:251687015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KOdUhMQIAAFwEAAAOAAAAZHJzL2Uyb0RvYy54bWysVEtv2zAMvg/YfxB0X+w8lwZxiixFhgFF&#10;WyAdelZkKRYgi5qkxM5+/Sg5r3U7DbvIpEjx8X2k5/dtrclBOK/AFLTfyykRhkOpzK6g31/Xn6aU&#10;+MBMyTQYUdCj8PR+8fHDvLEzMYAKdCkcwSDGzxpb0CoEO8syzytRM98DKwwaJbiaBVTdLisdazB6&#10;rbNBnk+yBlxpHXDhPd4+dEa6SPGlFDw8S+lFILqgWFtIp0vnNp7ZYs5mO8dspfipDPYPVdRMGUx6&#10;CfXAAiN7p/4IVSvuwIMMPQ51BlIqLlIP2E0/f9fNpmJWpF4QHG8vMPn/F5Y/HTb2xZHQfoEWCYyA&#10;NNbPPF7Gflrp6vjFSgnaEcLjBTbRBsLxcjAZTkeDMSUcbaN8OJ0kXLPra+t8+CqgJlEoqENaElrs&#10;8OgDZkTXs0tM5kGrcq20TkocBbHSjhwYkqhDqhFf/OalDWkKOhmO8xTYQHzeRdYGE1x7ilJoty1R&#10;JZY+Pje8hfKIODjoRsRbvlZY7CPz4YU5nAlsHec8POMhNWAyOEmUVOB+/u0++iNVaKWkwRkrqP+x&#10;Z05Qor8ZJPGuPxrFoUzKaPx5gIq7tWxvLWZfrwAR6ONGWZ7E6B/0WZQO6jdch2XMiiZmOOYuaDiL&#10;q9BNPq4TF8tlcsIxtCw8mo3lMXREPFLx2r4xZ098BWT6Cc7TyGbvaOt840sDy30AqRKnEegO1RP+&#10;OMKJ6tO6xR251ZPX9aew+AUAAP//AwBQSwMEFAAGAAgAAAAhAG/5kDbjAAAADQEAAA8AAABkcnMv&#10;ZG93bnJldi54bWxMj81OwzAQhO9IvIO1SFwQdUjahoQ4FUJAJW40/IibGy9JRbyOYjcJb89yguPO&#10;fJqdKTaz7cSIgz84UnC1iEAg1c4cqFHwUj1cXoPwQZPRnSNU8I0eNuXpSaFz4yZ6xnEXGsEh5HOt&#10;oA2hz6X0dYtW+4Xrkdj7dIPVgc+hkWbQE4fbTsZRtJZWH4g/tLrHuxbrr93RKvi4aN6f/Pz4OiWr&#10;pL/fjlX6Ziqlzs/m2xsQAefwB8Nvfa4OJXfauyMZLzoFy2wZM8pGnMa8ipEsylIQe5aSZLUGWRby&#10;/4ryBwAA//8DAFBLAQItABQABgAIAAAAIQC2gziS/gAAAOEBAAATAAAAAAAAAAAAAAAAAAAAAABb&#10;Q29udGVudF9UeXBlc10ueG1sUEsBAi0AFAAGAAgAAAAhADj9If/WAAAAlAEAAAsAAAAAAAAAAAAA&#10;AAAALwEAAF9yZWxzLy5yZWxzUEsBAi0AFAAGAAgAAAAhAAo51SExAgAAXAQAAA4AAAAAAAAAAAAA&#10;AAAALgIAAGRycy9lMm9Eb2MueG1sUEsBAi0AFAAGAAgAAAAhAG/5kDbjAAAADQEAAA8AAAAAAAAA&#10;AAAAAAAAiwQAAGRycy9kb3ducmV2LnhtbFBLBQYAAAAABAAEAPMAAACbBQAAAAA=&#10;" fillcolor="white [3201]" stroked="f" strokeweight=".5pt">
                <v:textbox>
                  <w:txbxContent>
                    <w:p w14:paraId="55DCF233" w14:textId="77777777" w:rsidR="003967BA" w:rsidRPr="00C96471" w:rsidRDefault="003967BA" w:rsidP="003967BA">
                      <w:pPr>
                        <w:rPr>
                          <w:color w:val="808080" w:themeColor="background1" w:themeShade="80"/>
                        </w:rPr>
                      </w:pPr>
                      <w:hyperlink r:id="rId126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9A3E25">
        <w:rPr>
          <w:noProof/>
        </w:rPr>
        <w:drawing>
          <wp:anchor distT="0" distB="0" distL="114300" distR="114300" simplePos="0" relativeHeight="251658240" behindDoc="0" locked="0" layoutInCell="1" allowOverlap="1" wp14:anchorId="10C450D1" wp14:editId="29E97E90">
            <wp:simplePos x="904875" y="1209675"/>
            <wp:positionH relativeFrom="margin">
              <wp:align>left</wp:align>
            </wp:positionH>
            <wp:positionV relativeFrom="paragraph">
              <wp:align>top</wp:align>
            </wp:positionV>
            <wp:extent cx="5739765" cy="8353425"/>
            <wp:effectExtent l="0" t="0" r="0" b="0"/>
            <wp:wrapSquare wrapText="bothSides"/>
            <wp:docPr id="28" name="Obrázek 2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7"/>
                    <pic:cNvPicPr>
                      <a:picLocks noChangeAspect="1" noChangeArrowheads="1"/>
                    </pic:cNvPicPr>
                  </pic:nvPicPr>
                  <pic:blipFill>
                    <a:blip r:embed="rId12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756849" cy="8378252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736DB3">
        <w:rPr>
          <w:noProof/>
        </w:rPr>
        <w:drawing>
          <wp:anchor distT="0" distB="0" distL="114300" distR="114300" simplePos="0" relativeHeight="251658283" behindDoc="0" locked="0" layoutInCell="1" allowOverlap="1" wp14:anchorId="78544CD6" wp14:editId="728AE76B">
            <wp:simplePos x="0" y="0"/>
            <wp:positionH relativeFrom="margin">
              <wp:posOffset>120549</wp:posOffset>
            </wp:positionH>
            <wp:positionV relativeFrom="paragraph">
              <wp:posOffset>2707843</wp:posOffset>
            </wp:positionV>
            <wp:extent cx="1465897" cy="844144"/>
            <wp:effectExtent l="19050" t="19050" r="20320" b="13335"/>
            <wp:wrapNone/>
            <wp:docPr id="79" name="Obrázek 7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465897" cy="844144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736DB3" w:rsidRPr="0046217E">
        <w:rPr>
          <w:rFonts w:ascii="Arial" w:hAnsi="Arial" w:cs="Arial"/>
          <w:bCs/>
          <w:noProof/>
          <w:sz w:val="18"/>
          <w:szCs w:val="18"/>
        </w:rPr>
        <w:drawing>
          <wp:anchor distT="0" distB="0" distL="114300" distR="114300" simplePos="0" relativeHeight="251658285" behindDoc="0" locked="0" layoutInCell="1" allowOverlap="1" wp14:anchorId="12091E03" wp14:editId="51635E94">
            <wp:simplePos x="0" y="0"/>
            <wp:positionH relativeFrom="column">
              <wp:posOffset>127635</wp:posOffset>
            </wp:positionH>
            <wp:positionV relativeFrom="paragraph">
              <wp:posOffset>337744</wp:posOffset>
            </wp:positionV>
            <wp:extent cx="1048969" cy="2321172"/>
            <wp:effectExtent l="19050" t="19050" r="18415" b="22225"/>
            <wp:wrapNone/>
            <wp:docPr id="155" name="Obrázek 155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12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048969" cy="2321172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46251E1F" w14:textId="365A95B7" w:rsidR="000A08BA" w:rsidRDefault="003967BA" w:rsidP="00713611">
      <w:pPr>
        <w:overflowPunct/>
        <w:autoSpaceDE/>
        <w:autoSpaceDN/>
        <w:adjustRightInd/>
        <w:textAlignment w:val="auto"/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89063" behindDoc="0" locked="0" layoutInCell="1" allowOverlap="1" wp14:anchorId="3233FB19" wp14:editId="1BC61269">
                <wp:simplePos x="0" y="0"/>
                <wp:positionH relativeFrom="margin">
                  <wp:align>right</wp:align>
                </wp:positionH>
                <wp:positionV relativeFrom="paragraph">
                  <wp:posOffset>8058150</wp:posOffset>
                </wp:positionV>
                <wp:extent cx="2638425" cy="403860"/>
                <wp:effectExtent l="0" t="0" r="9525" b="0"/>
                <wp:wrapNone/>
                <wp:docPr id="164" name="Textové pole 164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54F32AA9" w14:textId="77777777" w:rsidR="003967BA" w:rsidRPr="00C96471" w:rsidRDefault="00D31910" w:rsidP="003967BA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129" w:history="1">
                              <w:r w:rsidR="003967BA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3233FB19" id="Textové pole 164" o:spid="_x0000_s1052" type="#_x0000_t202" style="position:absolute;margin-left:156.55pt;margin-top:634.5pt;width:207.75pt;height:31.8pt;z-index:251689063;visibility:visible;mso-wrap-style:square;mso-width-percent:0;mso-height-percent:0;mso-wrap-distance-left:9pt;mso-wrap-distance-top:0;mso-wrap-distance-right:9pt;mso-wrap-distance-bottom:0;mso-position-horizontal:right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K6XSFMQIAAFwEAAAOAAAAZHJzL2Uyb0RvYy54bWysVEtv2zAMvg/YfxB0X+w8lwZxiixFhgFF&#10;WyAdelZkKRYgi5qkxM5+/Sg5r3U7DbvIpEjx8X2k5/dtrclBOK/AFLTfyykRhkOpzK6g31/Xn6aU&#10;+MBMyTQYUdCj8PR+8fHDvLEzMYAKdCkcwSDGzxpb0CoEO8syzytRM98DKwwaJbiaBVTdLisdazB6&#10;rbNBnk+yBlxpHXDhPd4+dEa6SPGlFDw8S+lFILqgWFtIp0vnNp7ZYs5mO8dspfipDPYPVdRMGUx6&#10;CfXAAiN7p/4IVSvuwIMMPQ51BlIqLlIP2E0/f9fNpmJWpF4QHG8vMPn/F5Y/HTb2xZHQfoEWCYyA&#10;NNbPPF7Gflrp6vjFSgnaEcLjBTbRBsLxcjAZTkeDMSUcbaN8OJ0kXLPra+t8+CqgJlEoqENaElrs&#10;8OgDZkTXs0tM5kGrcq20TkocBbHSjhwYkqhDqhFf/OalDWkKOhmO8xTYQHzeRdYGE1x7ilJoty1R&#10;ZSz93PAWyiPi4KAbEW/5WmGxj8yHF+ZwJrB1nPPwjIfUgMngJFFSgfv5t/voj1ShlZIGZ6yg/see&#10;OUGJ/maQxLv+aBSHMimj8ecBKu7Wsr21mH29AkSgjxtleRKjf9BnUTqo33AdljErmpjhmLug4Syu&#10;Qjf5uE5cLJfJCcfQsvBoNpbH0BHxSMVr+8acPfEVkOknOE8jm72jrfONLw0s9wGkSpxGoDtUT/jj&#10;CCeqT+sWd+RWT17Xn8LiFwAAAP//AwBQSwMEFAAGAAgAAAAhAAoxTTzgAAAACgEAAA8AAABkcnMv&#10;ZG93bnJldi54bWxMj09PhDAQxe8mfodmTLwYtywIKlI2xqibeHPxT7x16QhEOiW0C/jtHU96m3lv&#10;8ub3is1iezHh6DtHCtarCARS7UxHjYKX6uH8CoQPmozuHaGCb/SwKY+PCp0bN9MzTrvQCA4hn2sF&#10;bQhDLqWvW7Tar9yAxN6nG60OvI6NNKOeOdz2Mo6iTFrdEX9o9YB3LdZfu4NV8HHWvD/55fF1TtJk&#10;uN9O1eWbqZQ6PVlub0AEXMLfMfziMzqUzLR3BzJe9Aq4SGA1zq55Yv9inaYg9iwlSZyBLAv5v0L5&#10;AwAA//8DAFBLAQItABQABgAIAAAAIQC2gziS/gAAAOEBAAATAAAAAAAAAAAAAAAAAAAAAABbQ29u&#10;dGVudF9UeXBlc10ueG1sUEsBAi0AFAAGAAgAAAAhADj9If/WAAAAlAEAAAsAAAAAAAAAAAAAAAAA&#10;LwEAAF9yZWxzLy5yZWxzUEsBAi0AFAAGAAgAAAAhAMrpdIUxAgAAXAQAAA4AAAAAAAAAAAAAAAAA&#10;LgIAAGRycy9lMm9Eb2MueG1sUEsBAi0AFAAGAAgAAAAhAAoxTTzgAAAACgEAAA8AAAAAAAAAAAAA&#10;AAAAiwQAAGRycy9kb3ducmV2LnhtbFBLBQYAAAAABAAEAPMAAACYBQAAAAA=&#10;" fillcolor="white [3201]" stroked="f" strokeweight=".5pt">
                <v:textbox>
                  <w:txbxContent>
                    <w:p w14:paraId="54F32AA9" w14:textId="77777777" w:rsidR="003967BA" w:rsidRPr="00C96471" w:rsidRDefault="003967BA" w:rsidP="003967BA">
                      <w:pPr>
                        <w:rPr>
                          <w:color w:val="808080" w:themeColor="background1" w:themeShade="80"/>
                        </w:rPr>
                      </w:pPr>
                      <w:hyperlink r:id="rId130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813C85">
        <w:rPr>
          <w:noProof/>
        </w:rPr>
        <w:drawing>
          <wp:anchor distT="0" distB="0" distL="114300" distR="114300" simplePos="0" relativeHeight="251658284" behindDoc="0" locked="0" layoutInCell="1" allowOverlap="1" wp14:anchorId="6C2007B2" wp14:editId="70BB5C5A">
            <wp:simplePos x="0" y="0"/>
            <wp:positionH relativeFrom="margin">
              <wp:posOffset>4203278</wp:posOffset>
            </wp:positionH>
            <wp:positionV relativeFrom="paragraph">
              <wp:posOffset>4011930</wp:posOffset>
            </wp:positionV>
            <wp:extent cx="1257528" cy="724154"/>
            <wp:effectExtent l="19050" t="19050" r="19050" b="19050"/>
            <wp:wrapNone/>
            <wp:docPr id="80" name="Obrázek 8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257528" cy="724154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736DB3" w:rsidRPr="0046217E">
        <w:rPr>
          <w:rFonts w:ascii="Arial" w:hAnsi="Arial" w:cs="Arial"/>
          <w:bCs/>
          <w:noProof/>
          <w:sz w:val="18"/>
          <w:szCs w:val="18"/>
        </w:rPr>
        <w:drawing>
          <wp:anchor distT="0" distB="0" distL="114300" distR="114300" simplePos="0" relativeHeight="251658286" behindDoc="0" locked="0" layoutInCell="1" allowOverlap="1" wp14:anchorId="4C467B5A" wp14:editId="4C2E69A4">
            <wp:simplePos x="0" y="0"/>
            <wp:positionH relativeFrom="column">
              <wp:posOffset>4205580</wp:posOffset>
            </wp:positionH>
            <wp:positionV relativeFrom="paragraph">
              <wp:posOffset>4842975</wp:posOffset>
            </wp:positionV>
            <wp:extent cx="1254527" cy="2776034"/>
            <wp:effectExtent l="19050" t="19050" r="22225" b="24765"/>
            <wp:wrapNone/>
            <wp:docPr id="81" name="Obrázek 81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12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257275" cy="2782115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9C3A49">
        <w:rPr>
          <w:noProof/>
        </w:rPr>
        <w:drawing>
          <wp:inline distT="0" distB="0" distL="0" distR="0" wp14:anchorId="73BEB3D3" wp14:editId="537B5370">
            <wp:extent cx="5706800" cy="8305800"/>
            <wp:effectExtent l="0" t="0" r="8255" b="0"/>
            <wp:docPr id="29" name="Obrázek 2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8"/>
                    <pic:cNvPicPr>
                      <a:picLocks noChangeAspect="1" noChangeArrowheads="1"/>
                    </pic:cNvPicPr>
                  </pic:nvPicPr>
                  <pic:blipFill>
                    <a:blip r:embed="rId13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726090" cy="833387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62DE0C13" w14:textId="4CE1EC1D" w:rsidR="00C26FA0" w:rsidRDefault="00A449D9" w:rsidP="00C11051">
      <w:pPr>
        <w:tabs>
          <w:tab w:val="left" w:pos="636"/>
        </w:tabs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91111" behindDoc="0" locked="0" layoutInCell="1" allowOverlap="1" wp14:anchorId="2C8A06EA" wp14:editId="5E87CC0E">
                <wp:simplePos x="0" y="0"/>
                <wp:positionH relativeFrom="margin">
                  <wp:posOffset>3155950</wp:posOffset>
                </wp:positionH>
                <wp:positionV relativeFrom="paragraph">
                  <wp:posOffset>8048625</wp:posOffset>
                </wp:positionV>
                <wp:extent cx="2638425" cy="403860"/>
                <wp:effectExtent l="0" t="0" r="9525" b="0"/>
                <wp:wrapNone/>
                <wp:docPr id="165" name="Textové pole 16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5C67C98E" w14:textId="77777777" w:rsidR="00A449D9" w:rsidRPr="00C96471" w:rsidRDefault="00D31910" w:rsidP="00A449D9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132" w:history="1">
                              <w:r w:rsidR="00A449D9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2C8A06EA" id="Textové pole 165" o:spid="_x0000_s1053" type="#_x0000_t202" style="position:absolute;margin-left:248.5pt;margin-top:633.75pt;width:207.75pt;height:31.8pt;z-index:251691111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1WztQMQIAAFwEAAAOAAAAZHJzL2Uyb0RvYy54bWysVEtv2zAMvg/YfxB0X5x3MyNOkaXIMKBo&#10;C6RDz4osxQJkUZOU2NmvHyXntW6nYReZFCk+vo/0/L6tNTkI5xWYgg56fUqE4VAqsyvo99f1pxkl&#10;PjBTMg1GFPQoPL1ffPwwb2wuhlCBLoUjGMT4vLEFrUKweZZ5Xoma+R5YYdAowdUsoOp2WelYg9Fr&#10;nQ37/WnWgCutAy68x9uHzkgXKb6UgodnKb0IRBcUawvpdOncxjNbzFm+c8xWip/KYP9QRc2UwaSX&#10;UA8sMLJ36o9QteIOPMjQ41BnIKXiIvWA3Qz677rZVMyK1AuC4+0FJv//wvKnw8a+OBLaL9AigRGQ&#10;xvrc42Xsp5Wujl+slKAdITxeYBNtIBwvh9PRbDycUMLRNu6PZtOEa3Z9bZ0PXwXUJAoFdUhLQosd&#10;Hn3AjOh6donJPGhVrpXWSYmjIFbakQNDEnVINeKL37y0IU1Bp6NJPwU2EJ93kbXBBNeeohTabUtU&#10;iaXfnRveQnlEHBx0I+ItXyss9pH58MIczgS2jnMenvGQGjAZnCRKKnA//3Yf/ZEqtFLS4IwV1P/Y&#10;Myco0d8Mkvh5MB7HoUzKeHI3RMXdWra3FrOvV4AIDHCjLE9i9A/6LEoH9RuuwzJmRRMzHHMXNJzF&#10;VegmH9eJi+UyOeEYWhYezcbyGDoiHql4bd+Ysye+AjL9BOdpZPk72jrf+NLAch9AqsRpBLpD9YQ/&#10;jnCi+rRucUdu9eR1/SksfgEAAP//AwBQSwMEFAAGAAgAAAAhAJPnJmHkAAAADQEAAA8AAABkcnMv&#10;ZG93bnJldi54bWxMj0tPwzAQhO9I/Adrkbgg6jxoQ0OcCiGgEjcaHuLmxksSEa+j2E3Dv2c5wW13&#10;ZzT7TbGZbS8mHH3nSEG8iEAg1c501Ch4qR4ur0H4oMno3hEq+EYPm/L0pNC5cUd6xmkXGsEh5HOt&#10;oA1hyKX0dYtW+4UbkFj7dKPVgdexkWbURw63vUyiaCWt7og/tHrAuxbrr93BKvi4aN6f/Pz4ekyX&#10;6XC/narszVRKnZ/NtzcgAs7hzwy/+IwOJTPt3YGMF72Cq3XGXQILySpbgmDLOk542PMpTeMYZFnI&#10;/y3KHwAAAP//AwBQSwECLQAUAAYACAAAACEAtoM4kv4AAADhAQAAEwAAAAAAAAAAAAAAAAAAAAAA&#10;W0NvbnRlbnRfVHlwZXNdLnhtbFBLAQItABQABgAIAAAAIQA4/SH/1gAAAJQBAAALAAAAAAAAAAAA&#10;AAAAAC8BAABfcmVscy8ucmVsc1BLAQItABQABgAIAAAAIQC1WztQMQIAAFwEAAAOAAAAAAAAAAAA&#10;AAAAAC4CAABkcnMvZTJvRG9jLnhtbFBLAQItABQABgAIAAAAIQCT5yZh5AAAAA0BAAAPAAAAAAAA&#10;AAAAAAAAAIsEAABkcnMvZG93bnJldi54bWxQSwUGAAAAAAQABADzAAAAnAUAAAAA&#10;" fillcolor="white [3201]" stroked="f" strokeweight=".5pt">
                <v:textbox>
                  <w:txbxContent>
                    <w:p w14:paraId="5C67C98E" w14:textId="77777777" w:rsidR="00A449D9" w:rsidRPr="00C96471" w:rsidRDefault="00A449D9" w:rsidP="00A449D9">
                      <w:pPr>
                        <w:rPr>
                          <w:color w:val="808080" w:themeColor="background1" w:themeShade="80"/>
                        </w:rPr>
                      </w:pPr>
                      <w:hyperlink r:id="rId133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736DB3">
        <w:rPr>
          <w:noProof/>
        </w:rPr>
        <w:drawing>
          <wp:anchor distT="0" distB="0" distL="114300" distR="114300" simplePos="0" relativeHeight="251658287" behindDoc="0" locked="0" layoutInCell="1" allowOverlap="1" wp14:anchorId="36858033" wp14:editId="122BECA7">
            <wp:simplePos x="0" y="0"/>
            <wp:positionH relativeFrom="margin">
              <wp:posOffset>157378</wp:posOffset>
            </wp:positionH>
            <wp:positionV relativeFrom="paragraph">
              <wp:posOffset>6722941</wp:posOffset>
            </wp:positionV>
            <wp:extent cx="1780490" cy="1025304"/>
            <wp:effectExtent l="19050" t="19050" r="10795" b="22860"/>
            <wp:wrapNone/>
            <wp:docPr id="82" name="Obrázek 8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787818" cy="1029524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713611">
        <w:rPr>
          <w:noProof/>
        </w:rPr>
        <w:drawing>
          <wp:inline distT="0" distB="0" distL="0" distR="0" wp14:anchorId="3C2A2DB9" wp14:editId="6CE20017">
            <wp:extent cx="5734863" cy="8346643"/>
            <wp:effectExtent l="0" t="0" r="0" b="0"/>
            <wp:docPr id="26" name="Obrázek 2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5"/>
                    <pic:cNvPicPr>
                      <a:picLocks noChangeAspect="1" noChangeArrowheads="1"/>
                    </pic:cNvPicPr>
                  </pic:nvPicPr>
                  <pic:blipFill>
                    <a:blip r:embed="rId13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751339" cy="8370622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45DDF077" w14:textId="7023C67F" w:rsidR="00DB6025" w:rsidRDefault="00A449D9" w:rsidP="00C11051">
      <w:pPr>
        <w:tabs>
          <w:tab w:val="left" w:pos="636"/>
        </w:tabs>
        <w:sectPr w:rsidR="00DB6025" w:rsidSect="003A270E">
          <w:headerReference w:type="default" r:id="rId135"/>
          <w:footerReference w:type="default" r:id="rId136"/>
          <w:pgSz w:w="11906" w:h="16838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93159" behindDoc="0" locked="0" layoutInCell="1" allowOverlap="1" wp14:anchorId="705712E8" wp14:editId="3B98CA2B">
                <wp:simplePos x="0" y="0"/>
                <wp:positionH relativeFrom="margin">
                  <wp:posOffset>3147695</wp:posOffset>
                </wp:positionH>
                <wp:positionV relativeFrom="paragraph">
                  <wp:posOffset>8010525</wp:posOffset>
                </wp:positionV>
                <wp:extent cx="2638425" cy="403860"/>
                <wp:effectExtent l="0" t="0" r="9525" b="0"/>
                <wp:wrapNone/>
                <wp:docPr id="166" name="Textové pole 166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1AAC0CE8" w14:textId="77777777" w:rsidR="00A449D9" w:rsidRPr="00C96471" w:rsidRDefault="00D31910" w:rsidP="00A449D9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137" w:history="1">
                              <w:r w:rsidR="00A449D9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705712E8" id="Textové pole 166" o:spid="_x0000_s1054" type="#_x0000_t202" style="position:absolute;margin-left:247.85pt;margin-top:630.75pt;width:207.75pt;height:31.8pt;z-index:251693159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2wo4LMQIAAFwEAAAOAAAAZHJzL2Uyb0RvYy54bWysVEtv2zAMvg/YfxB0X+w8lwZxiixFhgFF&#10;WyAdelZkKRYgi5qkxM5+/Sg5r3U7DbvIpEjx8X2k5/dtrclBOK/AFLTfyykRhkOpzK6g31/Xn6aU&#10;+MBMyTQYUdCj8PR+8fHDvLEzMYAKdCkcwSDGzxpb0CoEO8syzytRM98DKwwaJbiaBVTdLisdazB6&#10;rbNBnk+yBlxpHXDhPd4+dEa6SPGlFDw8S+lFILqgWFtIp0vnNp7ZYs5mO8dspfipDPYPVdRMGUx6&#10;CfXAAiN7p/4IVSvuwIMMPQ51BlIqLlIP2E0/f9fNpmJWpF4QHG8vMPn/F5Y/HTb2xZHQfoEWCYyA&#10;NNbPPF7Gflrp6vjFSgnaEcLjBTbRBsLxcjAZTkeDMSUcbaN8OJ0kXLPra+t8+CqgJlEoqENaElrs&#10;8OgDZkTXs0tM5kGrcq20TkocBbHSjhwYkqhDqhFf/OalDWkKOhmO8xTYQHzeRdYGE1x7ilJoty1R&#10;JZY+PTe8hfKIODjoRsRbvlZY7CPz4YU5nAlsHec8POMhNWAyOEmUVOB+/u0++iNVaKWkwRkrqP+x&#10;Z05Qor8ZJPGuPxrFoUzKaPx5gIq7tWxvLWZfrwAR6ONGWZ7E6B/0WZQO6jdch2XMiiZmOOYuaDiL&#10;q9BNPq4TF8tlcsIxtCw8mo3lMXREPFLx2r4xZ098BWT6Cc7TyGbvaOt840sDy30AqRKnEegO1RP+&#10;OMKJ6tO6xR251ZPX9aew+AUAAP//AwBQSwMEFAAGAAgAAAAhADVCRQ/jAAAADQEAAA8AAABkcnMv&#10;ZG93bnJldi54bWxMj8FOwzAMhu9IvENkJC5oS9PSjZWmE0LAJG6sA8Qta0Jb0ThVk7Xl7TEnONr/&#10;p9+f8+1sOzaawbcOJYhlBMxg5XSLtYRD+bi4AeaDQq06h0bCt/GwLc7PcpVpN+GLGfehZlSCPlMS&#10;mhD6jHNfNcYqv3S9Qco+3WBVoHGouR7UROW243EUrbhVLdKFRvXmvjHV1/5kJXxc1e/Pfn56nZI0&#10;6R92Y7l+06WUlxfz3S2wYObwB8OvPqlDQU5Hd0LtWSfhepOuCaUgXokUGCEbIWJgR1olcSqAFzn/&#10;/0XxAwAA//8DAFBLAQItABQABgAIAAAAIQC2gziS/gAAAOEBAAATAAAAAAAAAAAAAAAAAAAAAABb&#10;Q29udGVudF9UeXBlc10ueG1sUEsBAi0AFAAGAAgAAAAhADj9If/WAAAAlAEAAAsAAAAAAAAAAAAA&#10;AAAALwEAAF9yZWxzLy5yZWxzUEsBAi0AFAAGAAgAAAAhALbCjgsxAgAAXAQAAA4AAAAAAAAAAAAA&#10;AAAALgIAAGRycy9lMm9Eb2MueG1sUEsBAi0AFAAGAAgAAAAhADVCRQ/jAAAADQEAAA8AAAAAAAAA&#10;AAAAAAAAiwQAAGRycy9kb3ducmV2LnhtbFBLBQYAAAAABAAEAPMAAACbBQAAAAA=&#10;" fillcolor="white [3201]" stroked="f" strokeweight=".5pt">
                <v:textbox>
                  <w:txbxContent>
                    <w:p w14:paraId="1AAC0CE8" w14:textId="77777777" w:rsidR="00A449D9" w:rsidRPr="00C96471" w:rsidRDefault="00A449D9" w:rsidP="00A449D9">
                      <w:pPr>
                        <w:rPr>
                          <w:color w:val="808080" w:themeColor="background1" w:themeShade="80"/>
                        </w:rPr>
                      </w:pPr>
                      <w:hyperlink r:id="rId138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736DB3">
        <w:rPr>
          <w:noProof/>
        </w:rPr>
        <w:drawing>
          <wp:anchor distT="0" distB="0" distL="114300" distR="114300" simplePos="0" relativeHeight="251658288" behindDoc="0" locked="0" layoutInCell="1" allowOverlap="1" wp14:anchorId="7290F58E" wp14:editId="2782F358">
            <wp:simplePos x="0" y="0"/>
            <wp:positionH relativeFrom="margin">
              <wp:posOffset>3883711</wp:posOffset>
            </wp:positionH>
            <wp:positionV relativeFrom="paragraph">
              <wp:posOffset>6772379</wp:posOffset>
            </wp:positionV>
            <wp:extent cx="1656527" cy="953920"/>
            <wp:effectExtent l="19050" t="19050" r="20320" b="17780"/>
            <wp:wrapNone/>
            <wp:docPr id="83" name="Obrázek 8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665046" cy="958826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403917">
        <w:rPr>
          <w:noProof/>
        </w:rPr>
        <w:drawing>
          <wp:inline distT="0" distB="0" distL="0" distR="0" wp14:anchorId="4DADA693" wp14:editId="1963A1F6">
            <wp:extent cx="5714758" cy="8317382"/>
            <wp:effectExtent l="0" t="0" r="635" b="7620"/>
            <wp:docPr id="27" name="Obrázek 2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6"/>
                    <pic:cNvPicPr>
                      <a:picLocks noChangeAspect="1" noChangeArrowheads="1"/>
                    </pic:cNvPicPr>
                  </pic:nvPicPr>
                  <pic:blipFill>
                    <a:blip r:embed="rId13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742413" cy="8357632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7C5B6AB6" w14:textId="09AF7D55" w:rsidR="008D5301" w:rsidRDefault="00A449D9" w:rsidP="00C11051">
      <w:pPr>
        <w:tabs>
          <w:tab w:val="left" w:pos="636"/>
        </w:tabs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95207" behindDoc="0" locked="0" layoutInCell="1" allowOverlap="1" wp14:anchorId="4EAA21D1" wp14:editId="43171805">
                <wp:simplePos x="0" y="0"/>
                <wp:positionH relativeFrom="margin">
                  <wp:posOffset>5233670</wp:posOffset>
                </wp:positionH>
                <wp:positionV relativeFrom="paragraph">
                  <wp:posOffset>4972050</wp:posOffset>
                </wp:positionV>
                <wp:extent cx="2638425" cy="403860"/>
                <wp:effectExtent l="0" t="0" r="9525" b="0"/>
                <wp:wrapNone/>
                <wp:docPr id="167" name="Textové pole 167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7EE58DE5" w14:textId="77777777" w:rsidR="00A449D9" w:rsidRPr="00C96471" w:rsidRDefault="00D31910" w:rsidP="00A449D9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140" w:history="1">
                              <w:r w:rsidR="00A449D9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4EAA21D1" id="Textové pole 167" o:spid="_x0000_s1055" type="#_x0000_t202" style="position:absolute;margin-left:412.1pt;margin-top:391.5pt;width:207.75pt;height:31.8pt;z-index:251695207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JcMHeMQIAAFwEAAAOAAAAZHJzL2Uyb0RvYy54bWysVEtv2zAMvg/YfxB0X+w8lwZxiixFhgFF&#10;WyAdelZkKRYgi5qkxM5+/Sg5r3U7DbvIpEjx8X2k5/dtrclBOK/AFLTfyykRhkOpzK6g31/Xn6aU&#10;+MBMyTQYUdCj8PR+8fHDvLEzMYAKdCkcwSDGzxpb0CoEO8syzytRM98DKwwaJbiaBVTdLisdazB6&#10;rbNBnk+yBlxpHXDhPd4+dEa6SPGlFDw8S+lFILqgWFtIp0vnNp7ZYs5mO8dspfipDPYPVdRMGUx6&#10;CfXAAiN7p/4IVSvuwIMMPQ51BlIqLlIP2E0/f9fNpmJWpF4QHG8vMPn/F5Y/HTb2xZHQfoEWCYyA&#10;NNbPPF7Gflrp6vjFSgnaEcLjBTbRBsLxcjAZTkeDMSUcbaN8OJ0kXLPra+t8+CqgJlEoqENaElrs&#10;8OgDZkTXs0tM5kGrcq20TkocBbHSjhwYkqhDqhFf/OalDWkKOhmO8xTYQHzeRdYGE1x7ilJoty1R&#10;JZZ+d254C+URcXDQjYi3fK2w2EfmwwtzOBPYOs55eMZDasBkcJIoqcD9/Nt99Eeq0EpJgzNWUP9j&#10;z5ygRH8zSOJdfzSKQ5mU0fjzABV3a9neWsy+XgEi0MeNsjyJ0T/osygd1G+4DsuYFU3McMxd0HAW&#10;V6GbfFwnLpbL5IRjaFl4NBvLY+iIeKTitX1jzp74Csj0E5ynkc3e0db5xpcGlvsAUiVOI9Adqif8&#10;cYQT1ad1iztyqyev609h8QsAAP//AwBQSwMEFAAGAAgAAAAhAEZD1GTjAAAADAEAAA8AAABkcnMv&#10;ZG93bnJldi54bWxMj01Pg0AURfcm/ofJa+LG2EGoQClDY4zaxJ3Fj7ibMq9AZN4QZgr4752udPly&#10;T+47N9/OumMjDrY1JOB2GQBDqoxqqRbwVj7dpMCsk6RkZwgF/KCFbXF5kctMmYlecdy7mvkSspkU&#10;0DjXZ5zbqkEt7dL0SD47mkFL58+h5mqQky/XHQ+DIOZatuQ/NLLHhwar7/1JC/i6rj9f7Pz8PkV3&#10;Uf+4G8vkQ5VCXC3m+w0wh7P7g+Gs79Wh8E4HcyJlWScgDVehRwUkaeRHnYkwWifADj5bxTHwIuf/&#10;RxS/AAAA//8DAFBLAQItABQABgAIAAAAIQC2gziS/gAAAOEBAAATAAAAAAAAAAAAAAAAAAAAAABb&#10;Q29udGVudF9UeXBlc10ueG1sUEsBAi0AFAAGAAgAAAAhADj9If/WAAAAlAEAAAsAAAAAAAAAAAAA&#10;AAAALwEAAF9yZWxzLy5yZWxzUEsBAi0AFAAGAAgAAAAhAMlwwd4xAgAAXAQAAA4AAAAAAAAAAAAA&#10;AAAALgIAAGRycy9lMm9Eb2MueG1sUEsBAi0AFAAGAAgAAAAhAEZD1GTjAAAADAEAAA8AAAAAAAAA&#10;AAAAAAAAiwQAAGRycy9kb3ducmV2LnhtbFBLBQYAAAAABAAEAPMAAACbBQAAAAA=&#10;" fillcolor="white [3201]" stroked="f" strokeweight=".5pt">
                <v:textbox>
                  <w:txbxContent>
                    <w:p w14:paraId="7EE58DE5" w14:textId="77777777" w:rsidR="00A449D9" w:rsidRPr="00C96471" w:rsidRDefault="00A449D9" w:rsidP="00A449D9">
                      <w:pPr>
                        <w:rPr>
                          <w:color w:val="808080" w:themeColor="background1" w:themeShade="80"/>
                        </w:rPr>
                      </w:pPr>
                      <w:hyperlink r:id="rId141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5C16A1">
        <w:rPr>
          <w:noProof/>
        </w:rPr>
        <w:drawing>
          <wp:anchor distT="0" distB="0" distL="114300" distR="114300" simplePos="0" relativeHeight="251658289" behindDoc="0" locked="0" layoutInCell="1" allowOverlap="1" wp14:anchorId="591CEEA6" wp14:editId="0DED7BFF">
            <wp:simplePos x="0" y="0"/>
            <wp:positionH relativeFrom="margin">
              <wp:posOffset>1299844</wp:posOffset>
            </wp:positionH>
            <wp:positionV relativeFrom="paragraph">
              <wp:posOffset>352424</wp:posOffset>
            </wp:positionV>
            <wp:extent cx="1247775" cy="718537"/>
            <wp:effectExtent l="19050" t="19050" r="9525" b="24765"/>
            <wp:wrapNone/>
            <wp:docPr id="85" name="Obrázek 8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4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250911" cy="720343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5C16A1">
        <w:rPr>
          <w:noProof/>
        </w:rPr>
        <w:drawing>
          <wp:anchor distT="0" distB="0" distL="114300" distR="114300" simplePos="0" relativeHeight="251658290" behindDoc="0" locked="0" layoutInCell="1" allowOverlap="1" wp14:anchorId="743F1BFF" wp14:editId="3DED6E5E">
            <wp:simplePos x="0" y="0"/>
            <wp:positionH relativeFrom="column">
              <wp:posOffset>118745</wp:posOffset>
            </wp:positionH>
            <wp:positionV relativeFrom="paragraph">
              <wp:posOffset>342900</wp:posOffset>
            </wp:positionV>
            <wp:extent cx="1115823" cy="1162050"/>
            <wp:effectExtent l="19050" t="19050" r="27305" b="19050"/>
            <wp:wrapNone/>
            <wp:docPr id="172" name="Obrázek 172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14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118007" cy="1164325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754F86">
        <w:rPr>
          <w:noProof/>
        </w:rPr>
        <w:drawing>
          <wp:inline distT="0" distB="0" distL="0" distR="0" wp14:anchorId="09C10E05" wp14:editId="2C67D3F6">
            <wp:extent cx="7810500" cy="5366486"/>
            <wp:effectExtent l="0" t="0" r="0" b="5715"/>
            <wp:docPr id="30" name="Obrázek 3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9"/>
                    <pic:cNvPicPr>
                      <a:picLocks noChangeAspect="1" noChangeArrowheads="1"/>
                    </pic:cNvPicPr>
                  </pic:nvPicPr>
                  <pic:blipFill>
                    <a:blip r:embed="rId14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822653" cy="5374836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484B0F15" w14:textId="31902447" w:rsidR="008D5301" w:rsidRDefault="00FF4C53" w:rsidP="00C11051">
      <w:pPr>
        <w:tabs>
          <w:tab w:val="left" w:pos="636"/>
        </w:tabs>
        <w:sectPr w:rsidR="008D5301" w:rsidSect="008D5301">
          <w:headerReference w:type="default" r:id="rId145"/>
          <w:footerReference w:type="default" r:id="rId146"/>
          <w:pgSz w:w="16838" w:h="11906" w:orient="landscape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97255" behindDoc="0" locked="0" layoutInCell="1" allowOverlap="1" wp14:anchorId="1A50EF86" wp14:editId="2ECC74F9">
                <wp:simplePos x="0" y="0"/>
                <wp:positionH relativeFrom="margin">
                  <wp:posOffset>5128895</wp:posOffset>
                </wp:positionH>
                <wp:positionV relativeFrom="paragraph">
                  <wp:posOffset>4943475</wp:posOffset>
                </wp:positionV>
                <wp:extent cx="2638425" cy="403860"/>
                <wp:effectExtent l="0" t="0" r="9525" b="0"/>
                <wp:wrapNone/>
                <wp:docPr id="168" name="Textové pole 168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40270B69" w14:textId="77777777" w:rsidR="00FF4C53" w:rsidRPr="00C96471" w:rsidRDefault="00D31910" w:rsidP="00FF4C53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147" w:history="1">
                              <w:r w:rsidR="00FF4C53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1A50EF86" id="Textové pole 168" o:spid="_x0000_s1056" type="#_x0000_t202" style="position:absolute;margin-left:403.85pt;margin-top:389.25pt;width:207.75pt;height:31.8pt;z-index:251697255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UbSnXMAIAAFwEAAAOAAAAZHJzL2Uyb0RvYy54bWysVEtv2zAMvg/YfxB0X+w8lxpxiixFhgFF&#10;WyAdelZkKRYgi5qkxM5+/SjluW6nYReZFCk+vo/07L5rNNkL5xWYkvZ7OSXCcKiU2Zb0++vq05QS&#10;H5ipmAYjSnoQnt7PP36YtbYQA6hBV8IRDGJ80dqS1iHYIss8r0XDfA+sMGiU4BoWUHXbrHKsxeiN&#10;zgZ5PslacJV1wIX3ePtwNNJ5ii+l4OFZSi8C0SXF2kI6XTo38czmM1ZsHbO14qcy2D9U0TBlMOkl&#10;1AMLjOyc+iNUo7gDDzL0ODQZSKm4SD1gN/38XTfrmlmRekFwvL3A5P9fWP60X9sXR0L3BTokMALS&#10;Wl94vIz9dNI18YuVErQjhIcLbKILhOPlYDKcjgZjSjjaRvlwOkm4ZtfX1vnwVUBDolBSh7QktNj+&#10;0QfMiK5nl5jMg1bVSmmdlDgKYqkd2TMkUYdUI774zUsb0pZ0MhznKbCB+PwYWRtMcO0pSqHbdERV&#10;JR2mSuPVBqoD4uDgOCLe8pXCYh+ZDy/M4Uxg6zjn4RkPqQGTwUmipAb382/30R+pQislLc5YSf2P&#10;HXOCEv3NIIl3/dEoDmVSRuPPA1TcrWVzazG7ZgmIQB83yvIkRv+gz6J00LzhOixiVjQxwzF3ScNZ&#10;XIbj5OM6cbFYJCccQ8vCo1lbHkNHxCMVr90bc/bEV0Cmn+A8jax4R9vRN740sNgFkCpxekX1hD+O&#10;cKL6tG5xR2715HX9Kcx/AQAA//8DAFBLAwQUAAYACAAAACEAHcofO+IAAAAMAQAADwAAAGRycy9k&#10;b3ducmV2LnhtbEyPy07DMBBF90j8gzVIbBB16lAchTgVQjwkdjQ8xM6NhyQiHkexm4S/x13BcnSP&#10;7j1TbBfbswlH3zlSsF4lwJBqZzpqFLxWD5cZMB80Gd07QgU/6GFbnp4UOjduphecdqFhsYR8rhW0&#10;IQw5575u0Wq/cgNSzL7caHWI59hwM+o5ltueiyS55lZ3FBdaPeBdi/X37mAVfF40H89+eXyb0006&#10;3D9NlXw3lVLnZ8vtDbCAS/iD4agf1aGMTnt3IONZryBLpIyoAimzDbAjIUQqgO1jdiXWwMuC/3+i&#10;/AUAAP//AwBQSwECLQAUAAYACAAAACEAtoM4kv4AAADhAQAAEwAAAAAAAAAAAAAAAAAAAAAAW0Nv&#10;bnRlbnRfVHlwZXNdLnhtbFBLAQItABQABgAIAAAAIQA4/SH/1gAAAJQBAAALAAAAAAAAAAAAAAAA&#10;AC8BAABfcmVscy8ucmVsc1BLAQItABQABgAIAAAAIQAUbSnXMAIAAFwEAAAOAAAAAAAAAAAAAAAA&#10;AC4CAABkcnMvZTJvRG9jLnhtbFBLAQItABQABgAIAAAAIQAdyh874gAAAAwBAAAPAAAAAAAAAAAA&#10;AAAAAIoEAABkcnMvZG93bnJldi54bWxQSwUGAAAAAAQABADzAAAAmQUAAAAA&#10;" fillcolor="white [3201]" stroked="f" strokeweight=".5pt">
                <v:textbox>
                  <w:txbxContent>
                    <w:p w14:paraId="40270B69" w14:textId="77777777" w:rsidR="00FF4C53" w:rsidRPr="00C96471" w:rsidRDefault="00FF4C53" w:rsidP="00FF4C53">
                      <w:pPr>
                        <w:rPr>
                          <w:color w:val="808080" w:themeColor="background1" w:themeShade="80"/>
                        </w:rPr>
                      </w:pPr>
                      <w:hyperlink r:id="rId148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F84E8E">
        <w:rPr>
          <w:noProof/>
        </w:rPr>
        <w:drawing>
          <wp:anchor distT="0" distB="0" distL="114300" distR="114300" simplePos="0" relativeHeight="251658292" behindDoc="0" locked="0" layoutInCell="1" allowOverlap="1" wp14:anchorId="07CF77C8" wp14:editId="01CC8A4B">
            <wp:simplePos x="0" y="0"/>
            <wp:positionH relativeFrom="margin">
              <wp:posOffset>113486</wp:posOffset>
            </wp:positionH>
            <wp:positionV relativeFrom="paragraph">
              <wp:posOffset>2447925</wp:posOffset>
            </wp:positionV>
            <wp:extent cx="1269879" cy="731266"/>
            <wp:effectExtent l="19050" t="19050" r="26035" b="12065"/>
            <wp:wrapNone/>
            <wp:docPr id="88" name="Obrázek 8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273809" cy="733529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F84E8E">
        <w:rPr>
          <w:noProof/>
        </w:rPr>
        <w:drawing>
          <wp:anchor distT="0" distB="0" distL="114300" distR="114300" simplePos="0" relativeHeight="251658291" behindDoc="0" locked="0" layoutInCell="1" allowOverlap="1" wp14:anchorId="583706A8" wp14:editId="4B6CA0B9">
            <wp:simplePos x="0" y="0"/>
            <wp:positionH relativeFrom="column">
              <wp:posOffset>98858</wp:posOffset>
            </wp:positionH>
            <wp:positionV relativeFrom="paragraph">
              <wp:posOffset>3244273</wp:posOffset>
            </wp:positionV>
            <wp:extent cx="1495196" cy="1557140"/>
            <wp:effectExtent l="19050" t="19050" r="10160" b="24130"/>
            <wp:wrapNone/>
            <wp:docPr id="86" name="Obrázek 86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14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504013" cy="1566323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8D5301">
        <w:rPr>
          <w:noProof/>
        </w:rPr>
        <w:drawing>
          <wp:inline distT="0" distB="0" distL="0" distR="0" wp14:anchorId="47407AC0" wp14:editId="65C9D176">
            <wp:extent cx="7702905" cy="5292559"/>
            <wp:effectExtent l="0" t="0" r="0" b="3810"/>
            <wp:docPr id="31" name="Obrázek 3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0"/>
                    <pic:cNvPicPr>
                      <a:picLocks noChangeAspect="1" noChangeArrowheads="1"/>
                    </pic:cNvPicPr>
                  </pic:nvPicPr>
                  <pic:blipFill>
                    <a:blip r:embed="rId15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726155" cy="5308533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283859C8" w14:textId="4479B596" w:rsidR="008D5301" w:rsidRDefault="00FF4C53" w:rsidP="00C11051">
      <w:pPr>
        <w:tabs>
          <w:tab w:val="left" w:pos="636"/>
        </w:tabs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99303" behindDoc="0" locked="0" layoutInCell="1" allowOverlap="1" wp14:anchorId="519D6163" wp14:editId="4C26422A">
                <wp:simplePos x="0" y="0"/>
                <wp:positionH relativeFrom="margin">
                  <wp:posOffset>3172460</wp:posOffset>
                </wp:positionH>
                <wp:positionV relativeFrom="paragraph">
                  <wp:posOffset>8077200</wp:posOffset>
                </wp:positionV>
                <wp:extent cx="2638425" cy="403860"/>
                <wp:effectExtent l="0" t="0" r="9525" b="0"/>
                <wp:wrapNone/>
                <wp:docPr id="169" name="Textové pole 169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74B04C58" w14:textId="77777777" w:rsidR="00FF4C53" w:rsidRPr="00C96471" w:rsidRDefault="00D31910" w:rsidP="00FF4C53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151" w:history="1">
                              <w:r w:rsidR="00FF4C53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519D6163" id="Textové pole 169" o:spid="_x0000_s1057" type="#_x0000_t202" style="position:absolute;margin-left:249.8pt;margin-top:636pt;width:207.75pt;height:31.8pt;z-index:251699303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r32YCMQIAAFwEAAAOAAAAZHJzL2Uyb0RvYy54bWysVEtv2zAMvg/YfxB0X+w8lwZxiixFhgFF&#10;WyAdelZkKRYgi5qkxM5+/Sg5r3U7DbvIpEjx8X2k5/dtrclBOK/AFLTfyykRhkOpzK6g31/Xn6aU&#10;+MBMyTQYUdCj8PR+8fHDvLEzMYAKdCkcwSDGzxpb0CoEO8syzytRM98DKwwaJbiaBVTdLisdazB6&#10;rbNBnk+yBlxpHXDhPd4+dEa6SPGlFDw8S+lFILqgWFtIp0vnNp7ZYs5mO8dspfipDPYPVdRMGUx6&#10;CfXAAiN7p/4IVSvuwIMMPQ51BlIqLlIP2E0/f9fNpmJWpF4QHG8vMPn/F5Y/HTb2xZHQfoEWCYyA&#10;NNbPPF7Gflrp6vjFSgnaEcLjBTbRBsLxcjAZTkeDMSUcbaN8OJ0kXLPra+t8+CqgJlEoqENaElrs&#10;8OgDZkTXs0tM5kGrcq20TkocBbHSjhwYkqhDqhFf/OalDWkKOhmO8xTYQHzeRdYGE1x7ilJoty1R&#10;ZUGHl4a3UB4RBwfdiHjL1wqLfWQ+vDCHM4Gt45yHZzykBkwGJ4mSCtzPv91Hf6QKrZQ0OGMF9T/2&#10;zAlK9DeDJN71R6M4lEkZjT8PUHG3lu2txezrFSACfdwoy5MY/YM+i9JB/YbrsIxZ0cQMx9wFDWdx&#10;FbrJx3XiYrlMTjiGloVHs7E8ho6IRype2zfm7ImvgEw/wXka2ewdbZ1vfGlguQ8gVeI0At2hesIf&#10;RzhRfVq3uCO3evK6/hQWvwAAAP//AwBQSwMEFAAGAAgAAAAhAPQUaOjjAAAADQEAAA8AAABkcnMv&#10;ZG93bnJldi54bWxMj81OwzAQhO9IvIO1SFxQ6/yQlIQ4FUJAJW40BcTNjZckIraj2E3C27Oc4Lgz&#10;n2Zniu2iezbh6DprBITrABia2qrONAIO1ePqBpjz0ijZW4MCvtHBtjw/K2Su7GxecNr7hlGIcbkU&#10;0Ho/5Jy7ukUt3doOaMj7tKOWns6x4WqUM4XrnkdBkHItO0MfWjngfYv11/6kBXxcNe/Pbnl6neMk&#10;Hh52U7V5U5UQlxfL3S0wj4v/g+G3PlWHkjod7ckox3oB11mWEkpGtIloFSFZmITAjiTFcZICLwv+&#10;f0X5AwAA//8DAFBLAQItABQABgAIAAAAIQC2gziS/gAAAOEBAAATAAAAAAAAAAAAAAAAAAAAAABb&#10;Q29udGVudF9UeXBlc10ueG1sUEsBAi0AFAAGAAgAAAAhADj9If/WAAAAlAEAAAsAAAAAAAAAAAAA&#10;AAAALwEAAF9yZWxzLy5yZWxzUEsBAi0AFAAGAAgAAAAhAGvfZgIxAgAAXAQAAA4AAAAAAAAAAAAA&#10;AAAALgIAAGRycy9lMm9Eb2MueG1sUEsBAi0AFAAGAAgAAAAhAPQUaOjjAAAADQEAAA8AAAAAAAAA&#10;AAAAAAAAiwQAAGRycy9kb3ducmV2LnhtbFBLBQYAAAAABAAEAPMAAACbBQAAAAA=&#10;" fillcolor="white [3201]" stroked="f" strokeweight=".5pt">
                <v:textbox>
                  <w:txbxContent>
                    <w:p w14:paraId="74B04C58" w14:textId="77777777" w:rsidR="00FF4C53" w:rsidRPr="00C96471" w:rsidRDefault="00FF4C53" w:rsidP="00FF4C53">
                      <w:pPr>
                        <w:rPr>
                          <w:color w:val="808080" w:themeColor="background1" w:themeShade="80"/>
                        </w:rPr>
                      </w:pPr>
                      <w:hyperlink r:id="rId152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3E49A2">
        <w:rPr>
          <w:noProof/>
        </w:rPr>
        <w:drawing>
          <wp:anchor distT="0" distB="0" distL="114300" distR="114300" simplePos="0" relativeHeight="251658293" behindDoc="0" locked="0" layoutInCell="1" allowOverlap="1" wp14:anchorId="5D7E8B54" wp14:editId="0C381E1A">
            <wp:simplePos x="0" y="0"/>
            <wp:positionH relativeFrom="margin">
              <wp:posOffset>1700886</wp:posOffset>
            </wp:positionH>
            <wp:positionV relativeFrom="paragraph">
              <wp:posOffset>6968719</wp:posOffset>
            </wp:positionV>
            <wp:extent cx="1473130" cy="848309"/>
            <wp:effectExtent l="19050" t="19050" r="13335" b="28575"/>
            <wp:wrapNone/>
            <wp:docPr id="89" name="Obrázek 8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5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484688" cy="854965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3E49A2" w:rsidRPr="000D1F77">
        <w:rPr>
          <w:noProof/>
        </w:rPr>
        <w:drawing>
          <wp:anchor distT="0" distB="0" distL="114300" distR="114300" simplePos="0" relativeHeight="251658294" behindDoc="0" locked="0" layoutInCell="1" allowOverlap="1" wp14:anchorId="0F311126" wp14:editId="314C9BB7">
            <wp:simplePos x="0" y="0"/>
            <wp:positionH relativeFrom="column">
              <wp:posOffset>120803</wp:posOffset>
            </wp:positionH>
            <wp:positionV relativeFrom="paragraph">
              <wp:posOffset>6405448</wp:posOffset>
            </wp:positionV>
            <wp:extent cx="1512352" cy="1410970"/>
            <wp:effectExtent l="19050" t="19050" r="12065" b="17780"/>
            <wp:wrapNone/>
            <wp:docPr id="187" name="Obrázek 187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15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527849" cy="1425428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0D03CE">
        <w:rPr>
          <w:noProof/>
        </w:rPr>
        <w:drawing>
          <wp:inline distT="0" distB="0" distL="0" distR="0" wp14:anchorId="57FDE83F" wp14:editId="61EC4C9B">
            <wp:extent cx="5734862" cy="8346643"/>
            <wp:effectExtent l="0" t="0" r="0" b="0"/>
            <wp:docPr id="32" name="Obrázek 3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1"/>
                    <pic:cNvPicPr>
                      <a:picLocks noChangeAspect="1" noChangeArrowheads="1"/>
                    </pic:cNvPicPr>
                  </pic:nvPicPr>
                  <pic:blipFill>
                    <a:blip r:embed="rId15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749589" cy="8368078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4A0D6C90" w14:textId="77777777" w:rsidR="00000577" w:rsidRDefault="00000577" w:rsidP="00C11051">
      <w:pPr>
        <w:tabs>
          <w:tab w:val="left" w:pos="636"/>
        </w:tabs>
        <w:sectPr w:rsidR="00000577" w:rsidSect="005D60F3">
          <w:headerReference w:type="default" r:id="rId156"/>
          <w:footerReference w:type="default" r:id="rId157"/>
          <w:pgSz w:w="11906" w:h="16838"/>
          <w:pgMar w:top="1418" w:right="1418" w:bottom="1418" w:left="1418" w:header="709" w:footer="709" w:gutter="0"/>
          <w:cols w:space="708"/>
          <w:docGrid w:linePitch="360"/>
        </w:sectPr>
      </w:pPr>
    </w:p>
    <w:p w14:paraId="213A8C0B" w14:textId="34A394D7" w:rsidR="005D60F3" w:rsidRDefault="001F10B2" w:rsidP="00C11051">
      <w:pPr>
        <w:tabs>
          <w:tab w:val="left" w:pos="636"/>
        </w:tabs>
        <w:sectPr w:rsidR="005D60F3" w:rsidSect="001C520A">
          <w:pgSz w:w="11906" w:h="16838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701351" behindDoc="0" locked="0" layoutInCell="1" allowOverlap="1" wp14:anchorId="08BAB4C8" wp14:editId="4149A5BC">
                <wp:simplePos x="0" y="0"/>
                <wp:positionH relativeFrom="margin">
                  <wp:posOffset>3147695</wp:posOffset>
                </wp:positionH>
                <wp:positionV relativeFrom="paragraph">
                  <wp:posOffset>8020050</wp:posOffset>
                </wp:positionV>
                <wp:extent cx="2638425" cy="403860"/>
                <wp:effectExtent l="0" t="0" r="9525" b="0"/>
                <wp:wrapNone/>
                <wp:docPr id="170" name="Textové pole 170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1D797147" w14:textId="77777777" w:rsidR="001F10B2" w:rsidRPr="00C96471" w:rsidRDefault="00D31910" w:rsidP="001F10B2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158" w:history="1">
                              <w:r w:rsidR="001F10B2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08BAB4C8" id="Textové pole 170" o:spid="_x0000_s1058" type="#_x0000_t202" style="position:absolute;margin-left:247.85pt;margin-top:631.5pt;width:207.75pt;height:31.8pt;z-index:251701351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rD8emMwIAAFwEAAAOAAAAZHJzL2Uyb0RvYy54bWysVEtv2zAMvg/YfxB0X+w4j6VGnCJLkWFA&#10;0RZIh54VWYoNyKImKbGzXz9KzmvdTsMuMilSfHwf6fl91yhyENbVoAs6HKSUCM2hrPWuoN9f159m&#10;lDjPdMkUaFHQo3D0fvHxw7w1ucigAlUKSzCIdnlrClp5b/IkcbwSDXMDMEKjUYJtmEfV7pLSshaj&#10;NyrJ0nSatGBLY4EL5/D2oTfSRYwvpeD+WUonPFEFxdp8PG08t+FMFnOW7ywzVc1PZbB/qKJhtcak&#10;l1APzDOyt/UfoZqaW3Ag/YBDk4CUNRexB+xmmL7rZlMxI2IvCI4zF5jc/wvLnw4b82KJ775AhwQG&#10;QFrjcoeXoZ9O2iZ8sVKCdoTweIFNdJ5wvMymo9k4m1DC0TZOR7NpxDW5vjbW+a8CGhKEglqkJaLF&#10;Do/OY0Z0PbuEZA5UXa5rpaISRkGslCUHhiQqH2vEF795KU3agk5HkzQG1hCe95GVxgTXnoLku21H&#10;6rKgo+zc8BbKI+JgoR8RZ/i6xmIfmfMvzOJMYOs45/4ZD6kAk8FJoqQC+/Nv98EfqUIrJS3OWEHd&#10;jz2zghL1TSOJd8PxOAxlVMaTzxkq9tayvbXofbMCRGCIG2V4FIO/V2dRWmjecB2WISuamOaYu6D+&#10;LK58P/m4Tlwsl9EJx9Aw/6g3hofQAfFAxWv3xqw58eWR6Sc4TyPL39HW+4aXGpZ7D7KOnAage1RP&#10;+OMIR6pP6xZ25FaPXtefwuIXAAAA//8DAFBLAwQUAAYACAAAACEAT5P4oeMAAAANAQAADwAAAGRy&#10;cy9kb3ducmV2LnhtbEyPS0/DMBCE70j8B2uRuCDqPGhKQ5wKIaASNxoe4ubGS1IRr6PYTcK/ZznB&#10;cWc+zc4Um9l2YsTBHxwpiBcRCKTamQM1Cl6qh8trED5oMrpzhAq+0cOmPD0pdG7cRM847kIjOIR8&#10;rhW0IfS5lL5u0Wq/cD0Se59usDrwOTTSDHricNvJJIoyafWB+EOre7xrsf7aHa2Cj4vm/cnPj69T&#10;ukz7++1Yrd5MpdT52Xx7AyLgHP5g+K3P1aHkTnt3JONFp+BqvVwxykaSpbyKkXUcJyD2LKVJloEs&#10;C/l/RfkDAAD//wMAUEsBAi0AFAAGAAgAAAAhALaDOJL+AAAA4QEAABMAAAAAAAAAAAAAAAAAAAAA&#10;AFtDb250ZW50X1R5cGVzXS54bWxQSwECLQAUAAYACAAAACEAOP0h/9YAAACUAQAACwAAAAAAAAAA&#10;AAAAAAAvAQAAX3JlbHMvLnJlbHNQSwECLQAUAAYACAAAACEAqw/HpjMCAABcBAAADgAAAAAAAAAA&#10;AAAAAAAuAgAAZHJzL2Uyb0RvYy54bWxQSwECLQAUAAYACAAAACEAT5P4oeMAAAANAQAADwAAAAAA&#10;AAAAAAAAAACNBAAAZHJzL2Rvd25yZXYueG1sUEsFBgAAAAAEAAQA8wAAAJ0FAAAAAA==&#10;" fillcolor="white [3201]" stroked="f" strokeweight=".5pt">
                <v:textbox>
                  <w:txbxContent>
                    <w:p w14:paraId="1D797147" w14:textId="77777777" w:rsidR="001F10B2" w:rsidRPr="00C96471" w:rsidRDefault="001F10B2" w:rsidP="001F10B2">
                      <w:pPr>
                        <w:rPr>
                          <w:color w:val="808080" w:themeColor="background1" w:themeShade="80"/>
                        </w:rPr>
                      </w:pPr>
                      <w:hyperlink r:id="rId159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F84F84">
        <w:rPr>
          <w:noProof/>
        </w:rPr>
        <w:drawing>
          <wp:anchor distT="0" distB="0" distL="114300" distR="114300" simplePos="0" relativeHeight="251658295" behindDoc="0" locked="0" layoutInCell="1" allowOverlap="1" wp14:anchorId="6276E090" wp14:editId="0291D640">
            <wp:simplePos x="0" y="0"/>
            <wp:positionH relativeFrom="margin">
              <wp:posOffset>4088511</wp:posOffset>
            </wp:positionH>
            <wp:positionV relativeFrom="paragraph">
              <wp:posOffset>2235657</wp:posOffset>
            </wp:positionV>
            <wp:extent cx="1473130" cy="848309"/>
            <wp:effectExtent l="19050" t="19050" r="13335" b="28575"/>
            <wp:wrapNone/>
            <wp:docPr id="90" name="Obrázek 9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5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473130" cy="848309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F84F84" w:rsidRPr="007A5576">
        <w:rPr>
          <w:noProof/>
        </w:rPr>
        <w:drawing>
          <wp:anchor distT="0" distB="0" distL="114300" distR="114300" simplePos="0" relativeHeight="251658296" behindDoc="0" locked="0" layoutInCell="1" allowOverlap="1" wp14:anchorId="1E3A78F4" wp14:editId="65800270">
            <wp:simplePos x="0" y="0"/>
            <wp:positionH relativeFrom="column">
              <wp:posOffset>3618320</wp:posOffset>
            </wp:positionH>
            <wp:positionV relativeFrom="paragraph">
              <wp:posOffset>360197</wp:posOffset>
            </wp:positionV>
            <wp:extent cx="1924493" cy="1795120"/>
            <wp:effectExtent l="19050" t="19050" r="19050" b="15240"/>
            <wp:wrapNone/>
            <wp:docPr id="193" name="Obrázek 193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16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927659" cy="1798073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000577">
        <w:rPr>
          <w:noProof/>
        </w:rPr>
        <w:drawing>
          <wp:inline distT="0" distB="0" distL="0" distR="0" wp14:anchorId="2263B478" wp14:editId="60FF58DA">
            <wp:extent cx="5719784" cy="8324698"/>
            <wp:effectExtent l="0" t="0" r="0" b="635"/>
            <wp:docPr id="33" name="Obrázek 3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2"/>
                    <pic:cNvPicPr>
                      <a:picLocks noChangeAspect="1" noChangeArrowheads="1"/>
                    </pic:cNvPicPr>
                  </pic:nvPicPr>
                  <pic:blipFill>
                    <a:blip r:embed="rId16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736872" cy="8349568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6861BBF7" w14:textId="0C49D9D6" w:rsidR="000D03CE" w:rsidRDefault="001F10B2" w:rsidP="00C11051">
      <w:pPr>
        <w:tabs>
          <w:tab w:val="left" w:pos="636"/>
        </w:tabs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703399" behindDoc="0" locked="0" layoutInCell="1" allowOverlap="1" wp14:anchorId="1F6295E4" wp14:editId="2FC3FFF5">
                <wp:simplePos x="0" y="0"/>
                <wp:positionH relativeFrom="margin">
                  <wp:posOffset>5071745</wp:posOffset>
                </wp:positionH>
                <wp:positionV relativeFrom="paragraph">
                  <wp:posOffset>4924425</wp:posOffset>
                </wp:positionV>
                <wp:extent cx="2638425" cy="403860"/>
                <wp:effectExtent l="0" t="0" r="9525" b="0"/>
                <wp:wrapNone/>
                <wp:docPr id="171" name="Textové pole 17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4167FFAE" w14:textId="77777777" w:rsidR="001F10B2" w:rsidRPr="00C96471" w:rsidRDefault="00D31910" w:rsidP="001F10B2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162" w:history="1">
                              <w:r w:rsidR="001F10B2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1F6295E4" id="Textové pole 171" o:spid="_x0000_s1059" type="#_x0000_t202" style="position:absolute;margin-left:399.35pt;margin-top:387.75pt;width:207.75pt;height:31.8pt;z-index:251703399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UvYhzMgIAAFwEAAAOAAAAZHJzL2Uyb0RvYy54bWysVEtv2zAMvg/YfxB0X+w8lwZxiixFhgFF&#10;WyAdelZkKRYgi5qkxM5+/Sg5r3U7DbvIpEjx8X2k5/dtrclBOK/AFLTfyykRhkOpzK6g31/Xn6aU&#10;+MBMyTQYUdCj8PR+8fHDvLEzMYAKdCkcwSDGzxpb0CoEO8syzytRM98DKwwaJbiaBVTdLisdazB6&#10;rbNBnk+yBlxpHXDhPd4+dEa6SPGlFDw8S+lFILqgWFtIp0vnNp7ZYs5mO8dspfipDPYPVdRMGUx6&#10;CfXAAiN7p/4IVSvuwIMMPQ51BlIqLlIP2E0/f9fNpmJWpF4QHG8vMPn/F5Y/HTb2xZHQfoEWCYyA&#10;NNbPPF7Gflrp6vjFSgnaEcLjBTbRBsLxcjAZTkeDMSUcbaN8OJ0kXLPra+t8+CqgJlEoqENaElrs&#10;8OgDZkTXs0tM5kGrcq20TkocBbHSjhwYkqhDqhFf/OalDWkKOhmO8xTYQHzeRdYGE1x7ilJoty1R&#10;ZUGHw3PDWyiPiIODbkS85WuFxT4yH16Yw5nA1nHOwzMeUgMmg5NESQXu59/uoz9ShVZKGpyxgvof&#10;e+YEJfqbQRLv+qNRHMqkjMafB6i4W8v21mL29QoQgT5ulOVJjP5Bn0XpoH7DdVjGrGhihmPugoaz&#10;uArd5OM6cbFcJiccQ8vCo9lYHkNHxCMVr+0bc/bEV0Cmn+A8jWz2jrbON740sNwHkCpxGoHuUD3h&#10;jyOcqD6tW9yRWz15XX8Ki18AAAD//wMAUEsDBBQABgAIAAAAIQC8sMUY4wAAAAwBAAAPAAAAZHJz&#10;L2Rvd25yZXYueG1sTI9NT4QwEIbvJv6HZky8mN3yIcIiZWOMH4k3l1XjrUtHINIpoV3Af2/3pLeZ&#10;zJN3nrfYLrpnE462MyQgXAfAkGqjOmoE7KvHVQbMOklK9oZQwA9a2JbnZ4XMlZnpFaeda5gPIZtL&#10;Aa1zQ865rVvU0q7NgORvX2bU0vl1bLga5ezDdc+jILjhWnbkP7RywPsW6+/dUQv4vGo+Xuzy9DbH&#10;STw8PE9V+q4qIS4vlrtbYA4X9wfDSd+rQ+mdDuZIyrJeQLrJUo/6IU0SYCciCq8jYAcBWbwJgZcF&#10;/1+i/AUAAP//AwBQSwECLQAUAAYACAAAACEAtoM4kv4AAADhAQAAEwAAAAAAAAAAAAAAAAAAAAAA&#10;W0NvbnRlbnRfVHlwZXNdLnhtbFBLAQItABQABgAIAAAAIQA4/SH/1gAAAJQBAAALAAAAAAAAAAAA&#10;AAAAAC8BAABfcmVscy8ucmVsc1BLAQItABQABgAIAAAAIQDUvYhzMgIAAFwEAAAOAAAAAAAAAAAA&#10;AAAAAC4CAABkcnMvZTJvRG9jLnhtbFBLAQItABQABgAIAAAAIQC8sMUY4wAAAAwBAAAPAAAAAAAA&#10;AAAAAAAAAIwEAABkcnMvZG93bnJldi54bWxQSwUGAAAAAAQABADzAAAAnAUAAAAA&#10;" fillcolor="white [3201]" stroked="f" strokeweight=".5pt">
                <v:textbox>
                  <w:txbxContent>
                    <w:p w14:paraId="4167FFAE" w14:textId="77777777" w:rsidR="001F10B2" w:rsidRPr="00C96471" w:rsidRDefault="001F10B2" w:rsidP="001F10B2">
                      <w:pPr>
                        <w:rPr>
                          <w:color w:val="808080" w:themeColor="background1" w:themeShade="80"/>
                        </w:rPr>
                      </w:pPr>
                      <w:hyperlink r:id="rId163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F84F84">
        <w:rPr>
          <w:noProof/>
        </w:rPr>
        <w:drawing>
          <wp:anchor distT="0" distB="0" distL="114300" distR="114300" simplePos="0" relativeHeight="251658297" behindDoc="0" locked="0" layoutInCell="1" allowOverlap="1" wp14:anchorId="4F2AD135" wp14:editId="083690DB">
            <wp:simplePos x="0" y="0"/>
            <wp:positionH relativeFrom="margin">
              <wp:posOffset>5653147</wp:posOffset>
            </wp:positionH>
            <wp:positionV relativeFrom="paragraph">
              <wp:posOffset>374828</wp:posOffset>
            </wp:positionV>
            <wp:extent cx="1872399" cy="1078230"/>
            <wp:effectExtent l="19050" t="19050" r="13970" b="26670"/>
            <wp:wrapNone/>
            <wp:docPr id="91" name="Obrázek 9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5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881022" cy="1083196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9D017D">
        <w:rPr>
          <w:noProof/>
        </w:rPr>
        <w:drawing>
          <wp:inline distT="0" distB="0" distL="0" distR="0" wp14:anchorId="1E469EC2" wp14:editId="6ADFC22A">
            <wp:extent cx="7667625" cy="5268766"/>
            <wp:effectExtent l="0" t="0" r="0" b="8255"/>
            <wp:docPr id="34" name="Obrázek 3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3"/>
                    <pic:cNvPicPr>
                      <a:picLocks noChangeAspect="1" noChangeArrowheads="1"/>
                    </pic:cNvPicPr>
                  </pic:nvPicPr>
                  <pic:blipFill>
                    <a:blip r:embed="rId16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676178" cy="5274643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7ECBABFD" w14:textId="5B1F5E2E" w:rsidR="00A73B40" w:rsidRDefault="001F10B2" w:rsidP="00C11051">
      <w:pPr>
        <w:tabs>
          <w:tab w:val="left" w:pos="636"/>
        </w:tabs>
        <w:sectPr w:rsidR="00A73B40" w:rsidSect="008D5301">
          <w:headerReference w:type="default" r:id="rId165"/>
          <w:footerReference w:type="default" r:id="rId166"/>
          <w:pgSz w:w="16838" w:h="11906" w:orient="landscape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705447" behindDoc="0" locked="0" layoutInCell="1" allowOverlap="1" wp14:anchorId="0B4C9EC3" wp14:editId="0814133E">
                <wp:simplePos x="0" y="0"/>
                <wp:positionH relativeFrom="margin">
                  <wp:posOffset>4986020</wp:posOffset>
                </wp:positionH>
                <wp:positionV relativeFrom="paragraph">
                  <wp:posOffset>4924425</wp:posOffset>
                </wp:positionV>
                <wp:extent cx="2638425" cy="403860"/>
                <wp:effectExtent l="0" t="0" r="9525" b="0"/>
                <wp:wrapNone/>
                <wp:docPr id="173" name="Textové pole 17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0D3F23E3" w14:textId="77777777" w:rsidR="001F10B2" w:rsidRPr="00C96471" w:rsidRDefault="00D31910" w:rsidP="001F10B2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167" w:history="1">
                              <w:r w:rsidR="001F10B2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0B4C9EC3" id="Textové pole 173" o:spid="_x0000_s1060" type="#_x0000_t202" style="position:absolute;margin-left:392.6pt;margin-top:387.75pt;width:207.75pt;height:31.8pt;z-index:251705447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qqPU0MwIAAFwEAAAOAAAAZHJzL2Uyb0RvYy54bWysVEtv2zAMvg/YfxB0X+wkTpYacYosRYYB&#10;RVsgHXpWZCk2IIuapMTOfv0oOa91Ow27yKRI8fF9pOf3XaPIQVhXgy7ocJBSIjSHsta7gn5/XX+a&#10;UeI80yVToEVBj8LR+8XHD/PW5GIEFahSWIJBtMtbU9DKe5MnieOVaJgbgBEajRJswzyqdpeUlrUY&#10;vVHJKE2nSQu2NBa4cA5vH3ojXcT4Ugrun6V0whNVUKzNx9PGcxvOZDFn+c4yU9X8VAb7hyoaVmtM&#10;egn1wDwje1v/EaqpuQUH0g84NAlIWXMRe8Buhum7bjYVMyL2guA4c4HJ/b+w/OmwMS+W+O4LdEhg&#10;AKQ1Lnd4GfrppG3CFyslaEcIjxfYROcJx8vRdDzLRhNKONqydDybRlyT62tjnf8qoCFBKKhFWiJa&#10;7PDoPGZE17NLSOZA1eW6VioqYRTESllyYEii8rFGfPGbl9KkLeh0PEljYA3heR9ZaUxw7SlIvtt2&#10;pC4LOs7ODW+hPCIOFvoRcYavayz2kTn/wizOBLaOc+6f8ZAKMBmcJEoqsD//dh/8kSq0UtLijBXU&#10;/dgzKyhR3zSSeDfMsjCUUckmn0eo2FvL9tai980KEIEhbpThUQz+Xp1FaaF5w3VYhqxoYppj7oL6&#10;s7jy/eTjOnGxXEYnHEPD/KPeGB5CB8QDFa/dG7PmxJdHpp/gPI0sf0db7xtealjuPcg6chqA7lE9&#10;4Y8jHKk+rVvYkVs9el1/CotfAAAA//8DAFBLAwQUAAYACAAAACEAogiVEeIAAAAMAQAADwAAAGRy&#10;cy9kb3ducmV2LnhtbEyPTU+EMBCG7yb+h2ZMvBi37BIEkbIxxo/Em4sf8dalIxDplNAu4L939qS3&#10;mcyT932m2C62FxOOvnOkYL2KQCDVznTUKHitHi4zED5oMrp3hAp+0MO2PD0pdG7cTC847UIjOIR8&#10;rhW0IQy5lL5u0Wq/cgMS377caHXgdWykGfXM4baXmyi6klZ3xA2tHvCuxfp7d7AKPi+aj2e/PL7N&#10;cRIP909Tlb6bSqnzs+X2BkTAJfzBcNRndSjZae8OZLzoFaRZsmGUhzRJQBwJLkxB7BVk8fUaZFnI&#10;/0+UvwAAAP//AwBQSwECLQAUAAYACAAAACEAtoM4kv4AAADhAQAAEwAAAAAAAAAAAAAAAAAAAAAA&#10;W0NvbnRlbnRfVHlwZXNdLnhtbFBLAQItABQABgAIAAAAIQA4/SH/1gAAAJQBAAALAAAAAAAAAAAA&#10;AAAAAC8BAABfcmVscy8ucmVsc1BLAQItABQABgAIAAAAIQBqqPU0MwIAAFwEAAAOAAAAAAAAAAAA&#10;AAAAAC4CAABkcnMvZTJvRG9jLnhtbFBLAQItABQABgAIAAAAIQCiCJUR4gAAAAwBAAAPAAAAAAAA&#10;AAAAAAAAAI0EAABkcnMvZG93bnJldi54bWxQSwUGAAAAAAQABADzAAAAnAUAAAAA&#10;" fillcolor="white [3201]" stroked="f" strokeweight=".5pt">
                <v:textbox>
                  <w:txbxContent>
                    <w:p w14:paraId="0D3F23E3" w14:textId="77777777" w:rsidR="001F10B2" w:rsidRPr="00C96471" w:rsidRDefault="001F10B2" w:rsidP="001F10B2">
                      <w:pPr>
                        <w:rPr>
                          <w:color w:val="808080" w:themeColor="background1" w:themeShade="80"/>
                        </w:rPr>
                      </w:pPr>
                      <w:hyperlink r:id="rId168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F84F84">
        <w:rPr>
          <w:noProof/>
        </w:rPr>
        <w:drawing>
          <wp:anchor distT="0" distB="0" distL="114300" distR="114300" simplePos="0" relativeHeight="251658298" behindDoc="0" locked="0" layoutInCell="1" allowOverlap="1" wp14:anchorId="6EA584D5" wp14:editId="5D6CE213">
            <wp:simplePos x="0" y="0"/>
            <wp:positionH relativeFrom="margin">
              <wp:posOffset>135433</wp:posOffset>
            </wp:positionH>
            <wp:positionV relativeFrom="paragraph">
              <wp:posOffset>330937</wp:posOffset>
            </wp:positionV>
            <wp:extent cx="1694554" cy="975817"/>
            <wp:effectExtent l="19050" t="19050" r="20320" b="15240"/>
            <wp:wrapNone/>
            <wp:docPr id="92" name="Obrázek 9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5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702131" cy="980180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F240A5">
        <w:rPr>
          <w:noProof/>
        </w:rPr>
        <w:drawing>
          <wp:inline distT="0" distB="0" distL="0" distR="0" wp14:anchorId="568C5470" wp14:editId="04CE70D7">
            <wp:extent cx="7572375" cy="5203316"/>
            <wp:effectExtent l="0" t="0" r="0" b="0"/>
            <wp:docPr id="35" name="Obrázek 3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4"/>
                    <pic:cNvPicPr>
                      <a:picLocks noChangeAspect="1" noChangeArrowheads="1"/>
                    </pic:cNvPicPr>
                  </pic:nvPicPr>
                  <pic:blipFill>
                    <a:blip r:embed="rId16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577825" cy="5207061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3067E50C" w14:textId="7B7A4928" w:rsidR="009D2827" w:rsidRDefault="001F10B2" w:rsidP="00C11051">
      <w:pPr>
        <w:tabs>
          <w:tab w:val="left" w:pos="636"/>
        </w:tabs>
        <w:sectPr w:rsidR="009D2827" w:rsidSect="009D2827">
          <w:headerReference w:type="default" r:id="rId170"/>
          <w:footerReference w:type="default" r:id="rId171"/>
          <w:pgSz w:w="11906" w:h="16838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707495" behindDoc="0" locked="0" layoutInCell="1" allowOverlap="1" wp14:anchorId="418C34AE" wp14:editId="2F59B814">
                <wp:simplePos x="0" y="0"/>
                <wp:positionH relativeFrom="margin">
                  <wp:align>right</wp:align>
                </wp:positionH>
                <wp:positionV relativeFrom="paragraph">
                  <wp:posOffset>8001000</wp:posOffset>
                </wp:positionV>
                <wp:extent cx="2638425" cy="403860"/>
                <wp:effectExtent l="0" t="0" r="9525" b="0"/>
                <wp:wrapNone/>
                <wp:docPr id="174" name="Textové pole 174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0532D81E" w14:textId="77777777" w:rsidR="001F10B2" w:rsidRPr="00C96471" w:rsidRDefault="00D31910" w:rsidP="001F10B2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172" w:history="1">
                              <w:r w:rsidR="001F10B2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418C34AE" id="Textové pole 174" o:spid="_x0000_s1061" type="#_x0000_t202" style="position:absolute;margin-left:156.55pt;margin-top:630pt;width:207.75pt;height:31.8pt;z-index:251707495;visibility:visible;mso-wrap-style:square;mso-width-percent:0;mso-height-percent:0;mso-wrap-distance-left:9pt;mso-wrap-distance-top:0;mso-wrap-distance-right:9pt;mso-wrap-distance-bottom:0;mso-position-horizontal:right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VGrrhMgIAAFwEAAAOAAAAZHJzL2Uyb0RvYy54bWysVEtv2zAMvg/YfxB0X+w8lwZxiixFhgFF&#10;WyAdelZkKRYgi5qkxM5+/Sg5r3U7DbvIpEjx8X2k5/dtrclBOK/AFLTfyykRhkOpzK6g31/Xn6aU&#10;+MBMyTQYUdCj8PR+8fHDvLEzMYAKdCkcwSDGzxpb0CoEO8syzytRM98DKwwaJbiaBVTdLisdazB6&#10;rbNBnk+yBlxpHXDhPd4+dEa6SPGlFDw8S+lFILqgWFtIp0vnNp7ZYs5mO8dspfipDPYPVdRMGUx6&#10;CfXAAiN7p/4IVSvuwIMMPQ51BlIqLlIP2E0/f9fNpmJWpF4QHG8vMPn/F5Y/HTb2xZHQfoEWCYyA&#10;NNbPPF7Gflrp6vjFSgnaEcLjBTbRBsLxcjAZTkeDMSUcbaN8OJ0kXLPra+t8+CqgJlEoqENaElrs&#10;8OgDZkTXs0tM5kGrcq20TkocBbHSjhwYkqhDqhFf/OalDWkKOhmO8xTYQHzeRdYGE1x7ilJoty1R&#10;ZUGH43PDWyiPiIODbkS85WuFxT4yH16Yw5nA1nHOwzMeUgMmg5NESQXu59/uoz9ShVZKGpyxgvof&#10;e+YEJfqbQRLv+qNRHMqkjMafB6i4W8v21mL29QoQgT5ulOVJjP5Bn0XpoH7DdVjGrGhihmPugoaz&#10;uArd5OM6cbFcJiccQ8vCo9lYHkNHxCMVr+0bc/bEV0Cmn+A8jWz2jrbON740sNwHkCpxGoHuUD3h&#10;jyOcqD6tW9yRWz15XX8Ki18AAAD//wMAUEsDBBQABgAIAAAAIQDw1aKR4AAAAAoBAAAPAAAAZHJz&#10;L2Rvd25yZXYueG1sTI9PT4QwEMXvJn6HZky8GLcsCGuQsjHGP4k3F1fjrUtHINIpoV3Ab+940tvM&#10;e5M3v1dsF9uLCUffOVKwXkUgkGpnOmoUvFYPl9cgfNBkdO8IFXyjh215elLo3LiZXnDahUZwCPlc&#10;K2hDGHIpfd2i1X7lBiT2Pt1odeB1bKQZ9czhtpdxFGXS6o74Q6sHvGux/todrYKPi+b92S+P+zlJ&#10;k+H+aao2b6ZS6vxsub0BEXAJf8fwi8/oUDLTwR3JeNEr4CKB1TiLeGL/ap2mIA4sJXGSgSwL+b9C&#10;+QMAAP//AwBQSwECLQAUAAYACAAAACEAtoM4kv4AAADhAQAAEwAAAAAAAAAAAAAAAAAAAAAAW0Nv&#10;bnRlbnRfVHlwZXNdLnhtbFBLAQItABQABgAIAAAAIQA4/SH/1gAAAJQBAAALAAAAAAAAAAAAAAAA&#10;AC8BAABfcmVscy8ucmVsc1BLAQItABQABgAIAAAAIQAVGrrhMgIAAFwEAAAOAAAAAAAAAAAAAAAA&#10;AC4CAABkcnMvZTJvRG9jLnhtbFBLAQItABQABgAIAAAAIQDw1aKR4AAAAAoBAAAPAAAAAAAAAAAA&#10;AAAAAIwEAABkcnMvZG93bnJldi54bWxQSwUGAAAAAAQABADzAAAAmQUAAAAA&#10;" fillcolor="white [3201]" stroked="f" strokeweight=".5pt">
                <v:textbox>
                  <w:txbxContent>
                    <w:p w14:paraId="0532D81E" w14:textId="77777777" w:rsidR="001F10B2" w:rsidRPr="00C96471" w:rsidRDefault="001F10B2" w:rsidP="001F10B2">
                      <w:pPr>
                        <w:rPr>
                          <w:color w:val="808080" w:themeColor="background1" w:themeShade="80"/>
                        </w:rPr>
                      </w:pPr>
                      <w:hyperlink r:id="rId173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9D2827">
        <w:rPr>
          <w:noProof/>
        </w:rPr>
        <w:drawing>
          <wp:anchor distT="0" distB="0" distL="114300" distR="114300" simplePos="0" relativeHeight="251658299" behindDoc="0" locked="0" layoutInCell="1" allowOverlap="1" wp14:anchorId="2A4F2DDE" wp14:editId="1D558D7B">
            <wp:simplePos x="0" y="0"/>
            <wp:positionH relativeFrom="margin">
              <wp:posOffset>3745256</wp:posOffset>
            </wp:positionH>
            <wp:positionV relativeFrom="paragraph">
              <wp:posOffset>389179</wp:posOffset>
            </wp:positionV>
            <wp:extent cx="1821587" cy="1048970"/>
            <wp:effectExtent l="19050" t="19050" r="26670" b="18415"/>
            <wp:wrapNone/>
            <wp:docPr id="94" name="Obrázek 9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5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821587" cy="1048970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9D2827">
        <w:rPr>
          <w:noProof/>
        </w:rPr>
        <w:drawing>
          <wp:inline distT="0" distB="0" distL="0" distR="0" wp14:anchorId="0C95D276" wp14:editId="6AB7AB84">
            <wp:extent cx="5719437" cy="8324193"/>
            <wp:effectExtent l="0" t="0" r="0" b="1270"/>
            <wp:docPr id="36" name="Obrázek 3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5"/>
                    <pic:cNvPicPr>
                      <a:picLocks noChangeAspect="1" noChangeArrowheads="1"/>
                    </pic:cNvPicPr>
                  </pic:nvPicPr>
                  <pic:blipFill>
                    <a:blip r:embed="rId17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736717" cy="8349343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610B0DC0" w14:textId="5ED6DC5E" w:rsidR="00116A1E" w:rsidRDefault="001F10B2" w:rsidP="00DD44FC">
      <w:pPr>
        <w:tabs>
          <w:tab w:val="left" w:pos="703"/>
        </w:tabs>
        <w:sectPr w:rsidR="00116A1E" w:rsidSect="00663480">
          <w:headerReference w:type="default" r:id="rId175"/>
          <w:footerReference w:type="default" r:id="rId176"/>
          <w:pgSz w:w="16838" w:h="11906" w:orient="landscape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709543" behindDoc="0" locked="0" layoutInCell="1" allowOverlap="1" wp14:anchorId="7F8AC8F7" wp14:editId="109FD9A2">
                <wp:simplePos x="0" y="0"/>
                <wp:positionH relativeFrom="margin">
                  <wp:posOffset>5236210</wp:posOffset>
                </wp:positionH>
                <wp:positionV relativeFrom="paragraph">
                  <wp:posOffset>4968240</wp:posOffset>
                </wp:positionV>
                <wp:extent cx="2638425" cy="403860"/>
                <wp:effectExtent l="0" t="0" r="9525" b="0"/>
                <wp:wrapNone/>
                <wp:docPr id="175" name="Textové pole 17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1FF79EAD" w14:textId="77777777" w:rsidR="001F10B2" w:rsidRPr="00C96471" w:rsidRDefault="00D31910" w:rsidP="001F10B2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177" w:history="1">
                              <w:r w:rsidR="001F10B2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7F8AC8F7" id="Textové pole 175" o:spid="_x0000_s1062" type="#_x0000_t202" style="position:absolute;margin-left:412.3pt;margin-top:391.2pt;width:207.75pt;height:31.8pt;z-index:251709543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VyhtFMgIAAFwEAAAOAAAAZHJzL2Uyb0RvYy54bWysVEtv2zAMvg/YfxB0X+w8lwZxiixFhgFF&#10;WyAdelZkKRYgi5qkxM5+/Sg5r3U7DbvIpEjx8X2k5/dtrclBOK/AFLTfyykRhkOpzK6g31/Xn6aU&#10;+MBMyTQYUdCj8PR+8fHDvLEzMYAKdCkcwSDGzxpb0CoEO8syzytRM98DKwwaJbiaBVTdLisdazB6&#10;rbNBnk+yBlxpHXDhPd4+dEa6SPGlFDw8S+lFILqgWFtIp0vnNp7ZYs5mO8dspfipDPYPVdRMGUx6&#10;CfXAAiN7p/4IVSvuwIMMPQ51BlIqLlIP2E0/f9fNpmJWpF4QHG8vMPn/F5Y/HTb2xZHQfoEWCYyA&#10;NNbPPF7Gflrp6vjFSgnaEcLjBTbRBsLxcjAZTkeDMSUcbaN8OJ0kXLPra+t8+CqgJlEoqENaElrs&#10;8OgDZkTXs0tM5kGrcq20TkocBbHSjhwYkqhDqhFf/OalDWkKOhmO8xTYQHzeRdYGE1x7ilJoty1R&#10;ZUGHk3PDWyiPiIODbkS85WuFxT4yH16Yw5nA1nHOwzMeUgMmg5NESQXu59/uoz9ShVZKGpyxgvof&#10;e+YEJfqbQRLv+qNRHMqkjMafB6i4W8v21mL29QoQgT5ulOVJjP5Bn0XpoH7DdVjGrGhihmPugoaz&#10;uArd5OM6cbFcJiccQ8vCo9lYHkNHxCMVr+0bc/bEV0Cmn+A8jWz2jrbON740sNwHkCpxGoHuUD3h&#10;jyOcqD6tW9yRWz15XX8Ki18AAAD//wMAUEsDBBQABgAIAAAAIQCSLuHv4gAAAAwBAAAPAAAAZHJz&#10;L2Rvd25yZXYueG1sTI9NT4NAEIbvJv6HzZh4MXYpRdogS2OMH0lvFj/ibcuOQGRnCbsF/PdOT3qb&#10;yfvknWfy7Ww7MeLgW0cKlosIBFLlTEu1gtfy8XoDwgdNRneOUMEPetgW52e5zoyb6AXHfagFl5DP&#10;tIImhD6T0lcNWu0Xrkfi7MsNVgdeh1qaQU9cbjsZR1EqrW6JLzS6x/sGq+/90Sr4vKo/dn5+eptW&#10;N6v+4Xks1++mVOryYr67BRFwDn8wnPRZHQp2OrgjGS86BZs4SRlVsOYJxImIk2gJ4sBZkkYgi1z+&#10;f6L4BQAA//8DAFBLAQItABQABgAIAAAAIQC2gziS/gAAAOEBAAATAAAAAAAAAAAAAAAAAAAAAABb&#10;Q29udGVudF9UeXBlc10ueG1sUEsBAi0AFAAGAAgAAAAhADj9If/WAAAAlAEAAAsAAAAAAAAAAAAA&#10;AAAALwEAAF9yZWxzLy5yZWxzUEsBAi0AFAAGAAgAAAAhANXKG0UyAgAAXAQAAA4AAAAAAAAAAAAA&#10;AAAALgIAAGRycy9lMm9Eb2MueG1sUEsBAi0AFAAGAAgAAAAhAJIu4e/iAAAADAEAAA8AAAAAAAAA&#10;AAAAAAAAjAQAAGRycy9kb3ducmV2LnhtbFBLBQYAAAAABAAEAPMAAACbBQAAAAA=&#10;" fillcolor="white [3201]" stroked="f" strokeweight=".5pt">
                <v:textbox>
                  <w:txbxContent>
                    <w:p w14:paraId="1FF79EAD" w14:textId="77777777" w:rsidR="001F10B2" w:rsidRPr="00C96471" w:rsidRDefault="001F10B2" w:rsidP="001F10B2">
                      <w:pPr>
                        <w:rPr>
                          <w:color w:val="808080" w:themeColor="background1" w:themeShade="80"/>
                        </w:rPr>
                      </w:pPr>
                      <w:hyperlink r:id="rId178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FE2B57">
        <w:rPr>
          <w:noProof/>
        </w:rPr>
        <w:drawing>
          <wp:anchor distT="0" distB="0" distL="114300" distR="114300" simplePos="0" relativeHeight="251658300" behindDoc="0" locked="0" layoutInCell="1" allowOverlap="1" wp14:anchorId="662BCE5D" wp14:editId="73D0F96E">
            <wp:simplePos x="0" y="0"/>
            <wp:positionH relativeFrom="margin">
              <wp:posOffset>5790971</wp:posOffset>
            </wp:positionH>
            <wp:positionV relativeFrom="paragraph">
              <wp:posOffset>1949806</wp:posOffset>
            </wp:positionV>
            <wp:extent cx="1821587" cy="1048970"/>
            <wp:effectExtent l="19050" t="19050" r="26670" b="18415"/>
            <wp:wrapNone/>
            <wp:docPr id="95" name="Obrázek 9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5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821587" cy="1048970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FE2B57">
        <w:rPr>
          <w:noProof/>
        </w:rPr>
        <w:drawing>
          <wp:anchor distT="0" distB="0" distL="114300" distR="114300" simplePos="0" relativeHeight="251658301" behindDoc="0" locked="0" layoutInCell="1" allowOverlap="1" wp14:anchorId="220F6737" wp14:editId="593235FD">
            <wp:simplePos x="0" y="0"/>
            <wp:positionH relativeFrom="column">
              <wp:posOffset>5011182</wp:posOffset>
            </wp:positionH>
            <wp:positionV relativeFrom="paragraph">
              <wp:posOffset>330938</wp:posOffset>
            </wp:positionV>
            <wp:extent cx="2602540" cy="1546402"/>
            <wp:effectExtent l="19050" t="19050" r="26670" b="15875"/>
            <wp:wrapNone/>
            <wp:docPr id="209" name="Obrázek 209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17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610666" cy="1551230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663480">
        <w:rPr>
          <w:noProof/>
        </w:rPr>
        <w:drawing>
          <wp:inline distT="0" distB="0" distL="0" distR="0" wp14:anchorId="3210B20B" wp14:editId="1A8B8F01">
            <wp:extent cx="7820025" cy="5372280"/>
            <wp:effectExtent l="0" t="0" r="0" b="0"/>
            <wp:docPr id="93" name="Obrázek 9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7"/>
                    <pic:cNvPicPr>
                      <a:picLocks noChangeAspect="1" noChangeArrowheads="1"/>
                    </pic:cNvPicPr>
                  </pic:nvPicPr>
                  <pic:blipFill>
                    <a:blip r:embed="rId18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866205" cy="540400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697A273B" w14:textId="3E0A53A7" w:rsidR="00F240A5" w:rsidRDefault="001F10B2" w:rsidP="00EA3939"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711591" behindDoc="0" locked="0" layoutInCell="1" allowOverlap="1" wp14:anchorId="6F8220CD" wp14:editId="7FEE8A68">
                <wp:simplePos x="0" y="0"/>
                <wp:positionH relativeFrom="margin">
                  <wp:posOffset>5186045</wp:posOffset>
                </wp:positionH>
                <wp:positionV relativeFrom="paragraph">
                  <wp:posOffset>4953000</wp:posOffset>
                </wp:positionV>
                <wp:extent cx="2638425" cy="403860"/>
                <wp:effectExtent l="0" t="0" r="9525" b="0"/>
                <wp:wrapNone/>
                <wp:docPr id="176" name="Textové pole 176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384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0308CF93" w14:textId="77777777" w:rsidR="001F10B2" w:rsidRPr="00C96471" w:rsidRDefault="00D31910" w:rsidP="001F10B2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181" w:history="1">
                              <w:r w:rsidR="001F10B2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6F8220CD" id="Textové pole 176" o:spid="_x0000_s1063" type="#_x0000_t202" style="position:absolute;margin-left:408.35pt;margin-top:390pt;width:207.75pt;height:31.8pt;z-index:251711591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qeFSQMgIAAFwEAAAOAAAAZHJzL2Uyb0RvYy54bWysVEtv2zAMvg/YfxB0X5x3MyNOkaXIMKBo&#10;C6RDz4osxQJkUZOU2NmvHyXntW6nYReZFCk+vo/0/L6tNTkI5xWYgg56fUqE4VAqsyvo99f1pxkl&#10;PjBTMg1GFPQoPL1ffPwwb2wuhlCBLoUjGMT4vLEFrUKweZZ5Xoma+R5YYdAowdUsoOp2WelYg9Fr&#10;nQ37/WnWgCutAy68x9uHzkgXKb6UgodnKb0IRBcUawvpdOncxjNbzFm+c8xWip/KYP9QRc2UwaSX&#10;UA8sMLJ36o9QteIOPMjQ41BnIKXiIvWA3Qz677rZVMyK1AuC4+0FJv//wvKnw8a+OBLaL9AigRGQ&#10;xvrc42Xsp5Wujl+slKAdITxeYBNtIBwvh9PRbDycUMLRNu6PZtOEa3Z9bZ0PXwXUJAoFdUhLQosd&#10;Hn3AjOh6donJPGhVrpXWSYmjIFbakQNDEnVINeKL37y0IU1Bp6NJPwU2EJ93kbXBBNeeohTabUtU&#10;WdDR3bnhLZRHxMFBNyLe8rXCYh+ZDy/M4Uxg6zjn4RkPqQGTwUmipAL382/30R+pQislDc5YQf2P&#10;PXOCEv3NIImfB+NxHMqkjCd3Q1TcrWV7azH7egWIwAA3yvIkRv+gz6J0UL/hOixjVjQxwzF3QcNZ&#10;XIVu8nGduFgukxOOoWXh0Wwsj6Ej4pGK1/aNOXviKyDTT3CeRpa/o63zjS8NLPcBpEqcRqA7VE/4&#10;4wgnqk/rFnfkVk9e15/C4hcAAAD//wMAUEsDBBQABgAIAAAAIQB5pmW24gAAAAwBAAAPAAAAZHJz&#10;L2Rvd25yZXYueG1sTI/LToRAEEX3Jv5Dp0zcGKcZ0IEgzcQYH4k7Bx9x10OXQKSrCd0D+PfWrHRZ&#10;uSe3zi22i+3FhKPvHClYryIQSLUzHTUKXquHywyED5qM7h2hgh/0sC1PTwqdGzfTC0670AguIZ9r&#10;BW0IQy6lr1u02q/cgMTZlxutDnyOjTSjnrnc9jKOoo20uiP+0OoB71qsv3cHq+Dzovl49svj25xc&#10;J8P901Sl76ZS6vxsub0BEXAJfzAc9VkdSnbauwMZL3oF2XqTMqogzSIedSTiJI5B7Dm7SjYgy0L+&#10;H1H+AgAA//8DAFBLAQItABQABgAIAAAAIQC2gziS/gAAAOEBAAATAAAAAAAAAAAAAAAAAAAAAABb&#10;Q29udGVudF9UeXBlc10ueG1sUEsBAi0AFAAGAAgAAAAhADj9If/WAAAAlAEAAAsAAAAAAAAAAAAA&#10;AAAALwEAAF9yZWxzLy5yZWxzUEsBAi0AFAAGAAgAAAAhAKp4VJAyAgAAXAQAAA4AAAAAAAAAAAAA&#10;AAAALgIAAGRycy9lMm9Eb2MueG1sUEsBAi0AFAAGAAgAAAAhAHmmZbbiAAAADAEAAA8AAAAAAAAA&#10;AAAAAAAAjAQAAGRycy9kb3ducmV2LnhtbFBLBQYAAAAABAAEAPMAAACbBQAAAAA=&#10;" fillcolor="white [3201]" stroked="f" strokeweight=".5pt">
                <v:textbox>
                  <w:txbxContent>
                    <w:p w14:paraId="0308CF93" w14:textId="77777777" w:rsidR="001F10B2" w:rsidRPr="00C96471" w:rsidRDefault="001F10B2" w:rsidP="001F10B2">
                      <w:pPr>
                        <w:rPr>
                          <w:color w:val="808080" w:themeColor="background1" w:themeShade="80"/>
                        </w:rPr>
                      </w:pPr>
                      <w:hyperlink r:id="rId182" w:history="1">
                        <w:r>
                          <w:rPr>
                            <w:rStyle w:val="Hypertextovodkaz"/>
                            <w:color w:val="808080" w:themeColor="background1" w:themeShade="80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EA3939">
        <w:rPr>
          <w:noProof/>
        </w:rPr>
        <w:drawing>
          <wp:anchor distT="0" distB="0" distL="114300" distR="114300" simplePos="0" relativeHeight="251658302" behindDoc="0" locked="0" layoutInCell="1" allowOverlap="1" wp14:anchorId="1F3C1C29" wp14:editId="554AB4B0">
            <wp:simplePos x="0" y="0"/>
            <wp:positionH relativeFrom="margin">
              <wp:posOffset>5831628</wp:posOffset>
            </wp:positionH>
            <wp:positionV relativeFrom="paragraph">
              <wp:posOffset>2044065</wp:posOffset>
            </wp:positionV>
            <wp:extent cx="1800000" cy="1036800"/>
            <wp:effectExtent l="19050" t="19050" r="10160" b="11430"/>
            <wp:wrapNone/>
            <wp:docPr id="98" name="Obrázek 9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5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800000" cy="1036800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EA3939">
        <w:rPr>
          <w:noProof/>
        </w:rPr>
        <w:drawing>
          <wp:anchor distT="0" distB="0" distL="114300" distR="114300" simplePos="0" relativeHeight="251658332" behindDoc="0" locked="0" layoutInCell="1" allowOverlap="1" wp14:anchorId="1F30605E" wp14:editId="26B72C8A">
            <wp:simplePos x="0" y="0"/>
            <wp:positionH relativeFrom="column">
              <wp:posOffset>5831840</wp:posOffset>
            </wp:positionH>
            <wp:positionV relativeFrom="paragraph">
              <wp:posOffset>3164205</wp:posOffset>
            </wp:positionV>
            <wp:extent cx="1800000" cy="1674000"/>
            <wp:effectExtent l="19050" t="19050" r="10160" b="21590"/>
            <wp:wrapNone/>
            <wp:docPr id="38" name="Obrázek 3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8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800000" cy="1674000"/>
                    </a:xfrm>
                    <a:prstGeom prst="rect">
                      <a:avLst/>
                    </a:prstGeom>
                    <a:noFill/>
                    <a:ln w="3175"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CA67C3">
        <w:rPr>
          <w:noProof/>
        </w:rPr>
        <w:drawing>
          <wp:inline distT="0" distB="0" distL="0" distR="0" wp14:anchorId="5D6C427A" wp14:editId="2D37F800">
            <wp:extent cx="7761427" cy="5335231"/>
            <wp:effectExtent l="0" t="0" r="0" b="0"/>
            <wp:docPr id="97" name="Obrázek 9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/>
                    <pic:cNvPicPr>
                      <a:picLocks noChangeAspect="1" noChangeArrowheads="1"/>
                    </pic:cNvPicPr>
                  </pic:nvPicPr>
                  <pic:blipFill>
                    <a:blip r:embed="rId18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792428" cy="5356541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sectPr w:rsidR="00F240A5" w:rsidSect="008D5301">
      <w:pgSz w:w="16838" w:h="11906" w:orient="landscape"/>
      <w:pgMar w:top="1418" w:right="1418" w:bottom="1418" w:left="1418" w:header="709" w:footer="709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1F4968E6" w14:textId="77777777" w:rsidR="00967CD3" w:rsidRDefault="00967CD3">
      <w:r>
        <w:separator/>
      </w:r>
    </w:p>
  </w:endnote>
  <w:endnote w:type="continuationSeparator" w:id="0">
    <w:p w14:paraId="5598B01A" w14:textId="77777777" w:rsidR="00967CD3" w:rsidRDefault="00967CD3">
      <w:r>
        <w:continuationSeparator/>
      </w:r>
    </w:p>
  </w:endnote>
  <w:endnote w:type="continuationNotice" w:id="1">
    <w:p w14:paraId="2FA643A9" w14:textId="77777777" w:rsidR="00967CD3" w:rsidRDefault="00967CD3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imes New Roman Bold">
    <w:altName w:val="Times New Roman"/>
    <w:charset w:val="00"/>
    <w:family w:val="auto"/>
    <w:pitch w:val="default"/>
    <w:sig w:usb0="00000003" w:usb1="00000000" w:usb2="00000000" w:usb3="00000000" w:csb0="00000001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  <w:font w:name="Calibri">
    <w:panose1 w:val="020F0502020204030204"/>
    <w:charset w:val="EE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35010CC" w14:textId="2DBDDB14" w:rsidR="00474C41" w:rsidRDefault="00474C41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6B2D7F8C" w14:textId="785FFC37" w:rsidR="00474C41" w:rsidRDefault="00474C41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1350532171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-1737005990"/>
          <w:docPartObj>
            <w:docPartGallery w:val="Page Numbers (Top of Page)"/>
            <w:docPartUnique/>
          </w:docPartObj>
        </w:sdtPr>
        <w:sdtEndPr/>
        <w:sdtContent>
          <w:p w14:paraId="67961858" w14:textId="6A38C9E9" w:rsidR="00FF2B12" w:rsidRPr="00C5039B" w:rsidRDefault="00FF2B12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</w:t>
            </w:r>
            <w:r w:rsidR="00AD1188">
              <w:rPr>
                <w:rFonts w:ascii="Arial" w:hAnsi="Arial" w:cs="Arial"/>
                <w:color w:val="FF0000"/>
                <w:sz w:val="16"/>
                <w:szCs w:val="16"/>
              </w:rPr>
              <w:t>_</w:t>
            </w:r>
          </w:p>
          <w:p w14:paraId="0430E3FB" w14:textId="39D73457" w:rsidR="00FF2B12" w:rsidRPr="00C5039B" w:rsidRDefault="00FF2B12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62A6B8E6" w14:textId="7E75683A" w:rsidR="00FF2B12" w:rsidRPr="00C5039B" w:rsidRDefault="00FF2B12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 w:rsidR="005515AF">
              <w:rPr>
                <w:rFonts w:ascii="Arial" w:hAnsi="Arial" w:cs="Arial"/>
                <w:sz w:val="16"/>
                <w:szCs w:val="16"/>
              </w:rPr>
              <w:t>4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 w:rsidR="00EA3939"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3110298B" w14:textId="717AA5C5" w:rsidR="00FF2B12" w:rsidRPr="00C5039B" w:rsidRDefault="00FF2B12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1C06BA90" w14:textId="08880DC1" w:rsidR="00322F53" w:rsidRDefault="00322F53"/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9DB495E" w14:textId="77777777" w:rsidR="00221890" w:rsidRDefault="00221890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6C9A992D" w14:textId="77777777" w:rsidR="00221890" w:rsidRDefault="00221890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-947392450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-245490952"/>
          <w:docPartObj>
            <w:docPartGallery w:val="Page Numbers (Top of Page)"/>
            <w:docPartUnique/>
          </w:docPartObj>
        </w:sdtPr>
        <w:sdtEndPr/>
        <w:sdtContent>
          <w:p w14:paraId="01F34146" w14:textId="0BE136CD" w:rsidR="00221890" w:rsidRPr="00C5039B" w:rsidRDefault="00221890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________________________________________________________________________________</w:t>
            </w:r>
          </w:p>
          <w:p w14:paraId="6C1BB986" w14:textId="77777777" w:rsidR="00221890" w:rsidRPr="00C5039B" w:rsidRDefault="00221890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7EA93221" w14:textId="10C269DB" w:rsidR="00221890" w:rsidRPr="00C5039B" w:rsidRDefault="00221890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>
              <w:rPr>
                <w:rFonts w:ascii="Arial" w:hAnsi="Arial" w:cs="Arial"/>
                <w:sz w:val="16"/>
                <w:szCs w:val="16"/>
              </w:rPr>
              <w:t>4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3BF514D9" w14:textId="77777777" w:rsidR="00221890" w:rsidRPr="00C5039B" w:rsidRDefault="00221890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442DA239" w14:textId="77777777" w:rsidR="00221890" w:rsidRDefault="00221890"/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684328C" w14:textId="77777777" w:rsidR="005B4768" w:rsidRDefault="005B4768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0893FC9B" w14:textId="77777777" w:rsidR="005B4768" w:rsidRDefault="005B4768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-1147192806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1349445623"/>
          <w:docPartObj>
            <w:docPartGallery w:val="Page Numbers (Top of Page)"/>
            <w:docPartUnique/>
          </w:docPartObj>
        </w:sdtPr>
        <w:sdtEndPr/>
        <w:sdtContent>
          <w:p w14:paraId="304E6E52" w14:textId="23942559" w:rsidR="005B4768" w:rsidRPr="00C5039B" w:rsidRDefault="005B4768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</w:t>
            </w:r>
          </w:p>
          <w:p w14:paraId="4BEB197A" w14:textId="77777777" w:rsidR="005B4768" w:rsidRPr="00C5039B" w:rsidRDefault="005B4768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153D476C" w14:textId="77777777" w:rsidR="005B4768" w:rsidRPr="00C5039B" w:rsidRDefault="005B4768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>
              <w:rPr>
                <w:rFonts w:ascii="Arial" w:hAnsi="Arial" w:cs="Arial"/>
                <w:sz w:val="16"/>
                <w:szCs w:val="16"/>
              </w:rPr>
              <w:t>4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6AE9B580" w14:textId="77777777" w:rsidR="005B4768" w:rsidRPr="00C5039B" w:rsidRDefault="005B4768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22E4E357" w14:textId="77777777" w:rsidR="005B4768" w:rsidRDefault="005B4768"/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BC858E4" w14:textId="77777777" w:rsidR="00BF56DC" w:rsidRDefault="00BF56DC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7006E630" w14:textId="77777777" w:rsidR="00BF56DC" w:rsidRDefault="00BF56DC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579790532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1192877529"/>
          <w:docPartObj>
            <w:docPartGallery w:val="Page Numbers (Top of Page)"/>
            <w:docPartUnique/>
          </w:docPartObj>
        </w:sdtPr>
        <w:sdtEndPr/>
        <w:sdtContent>
          <w:p w14:paraId="53B9A497" w14:textId="77777777" w:rsidR="00BF56DC" w:rsidRPr="00C5039B" w:rsidRDefault="00BF56DC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_____________________________________________________________________________________</w:t>
            </w:r>
          </w:p>
          <w:p w14:paraId="13EC1717" w14:textId="77777777" w:rsidR="00BF56DC" w:rsidRPr="00C5039B" w:rsidRDefault="00BF56DC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633E85D9" w14:textId="02FCADE2" w:rsidR="00BF56DC" w:rsidRPr="00C5039B" w:rsidRDefault="00BF56DC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>
              <w:rPr>
                <w:rFonts w:ascii="Arial" w:hAnsi="Arial" w:cs="Arial"/>
                <w:sz w:val="16"/>
                <w:szCs w:val="16"/>
              </w:rPr>
              <w:t>4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70A1D462" w14:textId="77777777" w:rsidR="00BF56DC" w:rsidRPr="00C5039B" w:rsidRDefault="00BF56DC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0B5DABCA" w14:textId="77777777" w:rsidR="00BF56DC" w:rsidRDefault="00BF56DC"/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7D089CA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46430AE3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-1019076263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-1611965880"/>
          <w:docPartObj>
            <w:docPartGallery w:val="Page Numbers (Top of Page)"/>
            <w:docPartUnique/>
          </w:docPartObj>
        </w:sdtPr>
        <w:sdtEndPr/>
        <w:sdtContent>
          <w:p w14:paraId="15056DA6" w14:textId="7539F182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</w:t>
            </w:r>
          </w:p>
          <w:p w14:paraId="0C4C4237" w14:textId="77777777" w:rsidR="001174CB" w:rsidRPr="00C5039B" w:rsidRDefault="001174CB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6494E157" w14:textId="77777777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>
              <w:rPr>
                <w:rFonts w:ascii="Arial" w:hAnsi="Arial" w:cs="Arial"/>
                <w:sz w:val="16"/>
                <w:szCs w:val="16"/>
              </w:rPr>
              <w:t>4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3E95AAA3" w14:textId="77777777" w:rsidR="001174CB" w:rsidRPr="00C5039B" w:rsidRDefault="001174CB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0EBFF580" w14:textId="77777777" w:rsidR="001174CB" w:rsidRDefault="001174CB"/>
</w:ftr>
</file>

<file path=word/footer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5F6F446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6E05E1F1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719405090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-1517527602"/>
          <w:docPartObj>
            <w:docPartGallery w:val="Page Numbers (Top of Page)"/>
            <w:docPartUnique/>
          </w:docPartObj>
        </w:sdtPr>
        <w:sdtEndPr/>
        <w:sdtContent>
          <w:p w14:paraId="72B9C373" w14:textId="7A5D2CCF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_____________________________________________________________________________________</w:t>
            </w:r>
          </w:p>
          <w:p w14:paraId="5B8BF801" w14:textId="77777777" w:rsidR="001174CB" w:rsidRPr="00C5039B" w:rsidRDefault="001174CB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23B6277D" w14:textId="77777777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>
              <w:rPr>
                <w:rFonts w:ascii="Arial" w:hAnsi="Arial" w:cs="Arial"/>
                <w:sz w:val="16"/>
                <w:szCs w:val="16"/>
              </w:rPr>
              <w:t>4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1E15BA2F" w14:textId="77777777" w:rsidR="001174CB" w:rsidRPr="00C5039B" w:rsidRDefault="001174CB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42945366" w14:textId="77777777" w:rsidR="001174CB" w:rsidRDefault="001174CB"/>
</w:ftr>
</file>

<file path=word/footer7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B8316D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354CDA32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1325318572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1515654867"/>
          <w:docPartObj>
            <w:docPartGallery w:val="Page Numbers (Top of Page)"/>
            <w:docPartUnique/>
          </w:docPartObj>
        </w:sdtPr>
        <w:sdtEndPr/>
        <w:sdtContent>
          <w:p w14:paraId="605B8176" w14:textId="53658381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</w:t>
            </w:r>
          </w:p>
          <w:p w14:paraId="31827448" w14:textId="77777777" w:rsidR="001174CB" w:rsidRPr="00C5039B" w:rsidRDefault="001174CB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74B3B93B" w14:textId="77777777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>
              <w:rPr>
                <w:rFonts w:ascii="Arial" w:hAnsi="Arial" w:cs="Arial"/>
                <w:sz w:val="16"/>
                <w:szCs w:val="16"/>
              </w:rPr>
              <w:t>4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2DD60CCA" w14:textId="77777777" w:rsidR="001174CB" w:rsidRPr="00C5039B" w:rsidRDefault="001174CB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07B55AB5" w14:textId="77777777" w:rsidR="001174CB" w:rsidRDefault="001174CB"/>
</w:ftr>
</file>

<file path=word/footer8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8BC6295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4E1EC079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-1123216351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2058891010"/>
          <w:docPartObj>
            <w:docPartGallery w:val="Page Numbers (Top of Page)"/>
            <w:docPartUnique/>
          </w:docPartObj>
        </w:sdtPr>
        <w:sdtEndPr/>
        <w:sdtContent>
          <w:p w14:paraId="0CCAD3B4" w14:textId="62E04AE6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_____________________________________________________________________________________</w:t>
            </w:r>
          </w:p>
          <w:p w14:paraId="5C284986" w14:textId="77777777" w:rsidR="001174CB" w:rsidRPr="00C5039B" w:rsidRDefault="001174CB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10998F2C" w14:textId="5B42B8AD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>
              <w:rPr>
                <w:rFonts w:ascii="Arial" w:hAnsi="Arial" w:cs="Arial"/>
                <w:sz w:val="16"/>
                <w:szCs w:val="16"/>
              </w:rPr>
              <w:t>4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6E163744" w14:textId="77777777" w:rsidR="001174CB" w:rsidRPr="00C5039B" w:rsidRDefault="001174CB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655312F4" w14:textId="77777777" w:rsidR="001174CB" w:rsidRDefault="001174CB"/>
</w:ftr>
</file>

<file path=word/footer9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0ECD397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287E2C09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1410891227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-1583682557"/>
          <w:docPartObj>
            <w:docPartGallery w:val="Page Numbers (Top of Page)"/>
            <w:docPartUnique/>
          </w:docPartObj>
        </w:sdtPr>
        <w:sdtEndPr/>
        <w:sdtContent>
          <w:p w14:paraId="0B6C297E" w14:textId="4E2E87F1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</w:t>
            </w:r>
          </w:p>
          <w:p w14:paraId="4F80808B" w14:textId="77777777" w:rsidR="001174CB" w:rsidRPr="00C5039B" w:rsidRDefault="001174CB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0FD03010" w14:textId="77777777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>
              <w:rPr>
                <w:rFonts w:ascii="Arial" w:hAnsi="Arial" w:cs="Arial"/>
                <w:sz w:val="16"/>
                <w:szCs w:val="16"/>
              </w:rPr>
              <w:t>4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40D087F1" w14:textId="77777777" w:rsidR="001174CB" w:rsidRPr="00C5039B" w:rsidRDefault="001174CB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1AFBEFE3" w14:textId="77777777" w:rsidR="001174CB" w:rsidRDefault="001174CB"/>
</w:ftr>
</file>

<file path=word/footer10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1D35177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62E91BC5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950972929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1198047762"/>
          <w:docPartObj>
            <w:docPartGallery w:val="Page Numbers (Top of Page)"/>
            <w:docPartUnique/>
          </w:docPartObj>
        </w:sdtPr>
        <w:sdtEndPr/>
        <w:sdtContent>
          <w:p w14:paraId="23DB30BB" w14:textId="34F1404D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_____________________________________________________________________________________</w:t>
            </w:r>
          </w:p>
          <w:p w14:paraId="2AE93972" w14:textId="77777777" w:rsidR="001174CB" w:rsidRPr="00C5039B" w:rsidRDefault="001174CB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504D9724" w14:textId="780C563A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>
              <w:rPr>
                <w:rFonts w:ascii="Arial" w:hAnsi="Arial" w:cs="Arial"/>
                <w:sz w:val="16"/>
                <w:szCs w:val="16"/>
              </w:rPr>
              <w:t>4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4BAC19EB" w14:textId="77777777" w:rsidR="001174CB" w:rsidRPr="00C5039B" w:rsidRDefault="001174CB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246B1E0C" w14:textId="77777777" w:rsidR="001174CB" w:rsidRDefault="001174CB"/>
</w:ftr>
</file>

<file path=word/footer1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379247F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3979F9DF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-2078506248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-865141187"/>
          <w:docPartObj>
            <w:docPartGallery w:val="Page Numbers (Top of Page)"/>
            <w:docPartUnique/>
          </w:docPartObj>
        </w:sdtPr>
        <w:sdtEndPr/>
        <w:sdtContent>
          <w:p w14:paraId="1773C2C5" w14:textId="63B035B1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</w:t>
            </w:r>
          </w:p>
          <w:p w14:paraId="4F03C27A" w14:textId="77777777" w:rsidR="001174CB" w:rsidRPr="00C5039B" w:rsidRDefault="001174CB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5E48A406" w14:textId="77777777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>
              <w:rPr>
                <w:rFonts w:ascii="Arial" w:hAnsi="Arial" w:cs="Arial"/>
                <w:sz w:val="16"/>
                <w:szCs w:val="16"/>
              </w:rPr>
              <w:t>4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23C974FD" w14:textId="77777777" w:rsidR="001174CB" w:rsidRPr="00C5039B" w:rsidRDefault="001174CB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0299DC97" w14:textId="77777777" w:rsidR="001174CB" w:rsidRDefault="001174CB"/>
</w:ftr>
</file>

<file path=word/footer1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9EE9AD1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51B64135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-1165390047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1438095729"/>
          <w:docPartObj>
            <w:docPartGallery w:val="Page Numbers (Top of Page)"/>
            <w:docPartUnique/>
          </w:docPartObj>
        </w:sdtPr>
        <w:sdtEndPr/>
        <w:sdtContent>
          <w:p w14:paraId="57F05CB4" w14:textId="3A7AF5A1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_____________________________________________________________________________________</w:t>
            </w:r>
          </w:p>
          <w:p w14:paraId="3B21460C" w14:textId="77777777" w:rsidR="001174CB" w:rsidRPr="00C5039B" w:rsidRDefault="001174CB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06892057" w14:textId="06F8D21B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>
              <w:rPr>
                <w:rFonts w:ascii="Arial" w:hAnsi="Arial" w:cs="Arial"/>
                <w:sz w:val="16"/>
                <w:szCs w:val="16"/>
              </w:rPr>
              <w:t>4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55AA653F" w14:textId="77777777" w:rsidR="001174CB" w:rsidRPr="00C5039B" w:rsidRDefault="001174CB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04FB1235" w14:textId="77777777" w:rsidR="001174CB" w:rsidRDefault="001174CB"/>
</w:ftr>
</file>

<file path=word/footer1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235C365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2395D781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75478639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724875326"/>
          <w:docPartObj>
            <w:docPartGallery w:val="Page Numbers (Top of Page)"/>
            <w:docPartUnique/>
          </w:docPartObj>
        </w:sdtPr>
        <w:sdtEndPr/>
        <w:sdtContent>
          <w:p w14:paraId="46793339" w14:textId="2246F8B7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</w:t>
            </w:r>
          </w:p>
          <w:p w14:paraId="32AEF6DD" w14:textId="77777777" w:rsidR="001174CB" w:rsidRPr="00C5039B" w:rsidRDefault="001174CB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7D413800" w14:textId="77777777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>
              <w:rPr>
                <w:rFonts w:ascii="Arial" w:hAnsi="Arial" w:cs="Arial"/>
                <w:sz w:val="16"/>
                <w:szCs w:val="16"/>
              </w:rPr>
              <w:t>4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4A0E4F49" w14:textId="77777777" w:rsidR="001174CB" w:rsidRPr="00C5039B" w:rsidRDefault="001174CB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220483F4" w14:textId="77777777" w:rsidR="001174CB" w:rsidRDefault="001174CB"/>
</w:ftr>
</file>

<file path=word/footer1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F67F97C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32DAF75E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1628592396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-2012207105"/>
          <w:docPartObj>
            <w:docPartGallery w:val="Page Numbers (Top of Page)"/>
            <w:docPartUnique/>
          </w:docPartObj>
        </w:sdtPr>
        <w:sdtEndPr/>
        <w:sdtContent>
          <w:p w14:paraId="1550AB84" w14:textId="0F2ABECB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_____________________________________________________________________________________</w:t>
            </w:r>
          </w:p>
          <w:p w14:paraId="52D09CAD" w14:textId="77777777" w:rsidR="001174CB" w:rsidRPr="00C5039B" w:rsidRDefault="001174CB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28177BC1" w14:textId="0237B585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>
              <w:rPr>
                <w:rFonts w:ascii="Arial" w:hAnsi="Arial" w:cs="Arial"/>
                <w:sz w:val="16"/>
                <w:szCs w:val="16"/>
              </w:rPr>
              <w:t>4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27F36BF6" w14:textId="77777777" w:rsidR="001174CB" w:rsidRPr="00C5039B" w:rsidRDefault="001174CB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408195D5" w14:textId="77777777" w:rsidR="001174CB" w:rsidRDefault="001174CB"/>
</w:ftr>
</file>

<file path=word/footer1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D341861" w14:textId="77777777" w:rsidR="00BF56DC" w:rsidRDefault="00BF56DC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5298463C" w14:textId="77777777" w:rsidR="00BF56DC" w:rsidRDefault="00BF56DC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1432472943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-1908065761"/>
          <w:docPartObj>
            <w:docPartGallery w:val="Page Numbers (Top of Page)"/>
            <w:docPartUnique/>
          </w:docPartObj>
        </w:sdtPr>
        <w:sdtEndPr/>
        <w:sdtContent>
          <w:p w14:paraId="36CB5586" w14:textId="0B288927" w:rsidR="00BF56DC" w:rsidRPr="00C5039B" w:rsidRDefault="00BF56DC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</w:t>
            </w:r>
          </w:p>
          <w:p w14:paraId="319CB479" w14:textId="77777777" w:rsidR="00BF56DC" w:rsidRPr="00C5039B" w:rsidRDefault="00BF56DC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63C441AC" w14:textId="77777777" w:rsidR="00BF56DC" w:rsidRPr="00C5039B" w:rsidRDefault="00BF56DC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>
              <w:rPr>
                <w:rFonts w:ascii="Arial" w:hAnsi="Arial" w:cs="Arial"/>
                <w:sz w:val="16"/>
                <w:szCs w:val="16"/>
              </w:rPr>
              <w:t>4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7B185AC4" w14:textId="77777777" w:rsidR="00BF56DC" w:rsidRPr="00C5039B" w:rsidRDefault="00BF56DC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705F17FF" w14:textId="77777777" w:rsidR="00BF56DC" w:rsidRDefault="00BF56DC"/>
</w:ftr>
</file>

<file path=word/footer1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F8D9AE9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667CA7F2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-712585063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-181208769"/>
          <w:docPartObj>
            <w:docPartGallery w:val="Page Numbers (Top of Page)"/>
            <w:docPartUnique/>
          </w:docPartObj>
        </w:sdtPr>
        <w:sdtEndPr/>
        <w:sdtContent>
          <w:p w14:paraId="5743DDCF" w14:textId="77777777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_____________________________________________________________________________________</w:t>
            </w:r>
          </w:p>
          <w:p w14:paraId="61A12171" w14:textId="77777777" w:rsidR="001174CB" w:rsidRPr="00C5039B" w:rsidRDefault="001174CB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7D8CE4AF" w14:textId="7D7C7959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>
              <w:rPr>
                <w:rFonts w:ascii="Arial" w:hAnsi="Arial" w:cs="Arial"/>
                <w:sz w:val="16"/>
                <w:szCs w:val="16"/>
              </w:rPr>
              <w:t>4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="00D31910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212DF859" w14:textId="77777777" w:rsidR="001174CB" w:rsidRPr="00C5039B" w:rsidRDefault="001174CB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7B9D4206" w14:textId="77777777" w:rsidR="001174CB" w:rsidRDefault="001174CB"/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78336381" w14:textId="77777777" w:rsidR="00967CD3" w:rsidRDefault="00967CD3">
      <w:r>
        <w:separator/>
      </w:r>
    </w:p>
  </w:footnote>
  <w:footnote w:type="continuationSeparator" w:id="0">
    <w:p w14:paraId="6E15CE5B" w14:textId="77777777" w:rsidR="00967CD3" w:rsidRDefault="00967CD3">
      <w:r>
        <w:continuationSeparator/>
      </w:r>
    </w:p>
  </w:footnote>
  <w:footnote w:type="continuationNotice" w:id="1">
    <w:p w14:paraId="1D3CE9CA" w14:textId="77777777" w:rsidR="00967CD3" w:rsidRDefault="00967CD3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72B9B3E" w14:textId="7665F8BD" w:rsidR="00053476" w:rsidRPr="00442381" w:rsidRDefault="00053476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2EEF4129" w14:textId="0E0F32A4" w:rsidR="000B4D03" w:rsidRPr="00053476" w:rsidRDefault="000B4D03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 w:rsidR="0003394E">
      <w:rPr>
        <w:rFonts w:ascii="Arial" w:hAnsi="Arial" w:cs="Arial"/>
        <w:b/>
        <w:sz w:val="16"/>
        <w:szCs w:val="16"/>
      </w:rPr>
      <w:t>3</w:t>
    </w:r>
  </w:p>
  <w:p w14:paraId="11C36B40" w14:textId="4ABAC6FC" w:rsidR="00FF2B12" w:rsidRPr="00053476" w:rsidRDefault="000B4D03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D31910">
      <w:rPr>
        <w:rFonts w:ascii="Arial" w:hAnsi="Arial" w:cs="Arial"/>
        <w:color w:val="808080"/>
        <w:sz w:val="16"/>
        <w:szCs w:val="16"/>
      </w:rPr>
      <w:t>26</w:t>
    </w:r>
    <w:r w:rsidRPr="00053476">
      <w:rPr>
        <w:rFonts w:ascii="Arial" w:hAnsi="Arial" w:cs="Arial"/>
        <w:color w:val="808080"/>
        <w:sz w:val="16"/>
        <w:szCs w:val="16"/>
      </w:rPr>
      <w:t>/20</w:t>
    </w:r>
    <w:r w:rsidR="00124958">
      <w:rPr>
        <w:rFonts w:ascii="Arial" w:hAnsi="Arial" w:cs="Arial"/>
        <w:color w:val="808080"/>
        <w:sz w:val="16"/>
        <w:szCs w:val="16"/>
      </w:rPr>
      <w:t>2</w:t>
    </w:r>
    <w:r w:rsidR="00771001">
      <w:rPr>
        <w:rFonts w:ascii="Arial" w:hAnsi="Arial" w:cs="Arial"/>
        <w:color w:val="808080"/>
        <w:sz w:val="16"/>
        <w:szCs w:val="16"/>
      </w:rPr>
      <w:t>3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 w:rsidR="00A40438"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3F1BA726" w14:textId="491505B8" w:rsidR="000B4D03" w:rsidRPr="0025639F" w:rsidRDefault="000B4D03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</w:t>
    </w:r>
    <w:r w:rsidR="00C423E0">
      <w:rPr>
        <w:color w:val="808080"/>
      </w:rPr>
      <w:t>__</w:t>
    </w:r>
    <w:r>
      <w:rPr>
        <w:color w:val="808080"/>
      </w:rPr>
      <w:t>_______</w:t>
    </w:r>
  </w:p>
  <w:p w14:paraId="22E83C91" w14:textId="49948EC8" w:rsidR="000B4D03" w:rsidRDefault="000B4D03" w:rsidP="00054DD9">
    <w:pPr>
      <w:pStyle w:val="Zkladntext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DD248CC" w14:textId="77777777" w:rsidR="00FA1F01" w:rsidRPr="00442381" w:rsidRDefault="00FA1F01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773F9658" w14:textId="77777777" w:rsidR="00FA1F01" w:rsidRPr="00053476" w:rsidRDefault="00FA1F01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>
      <w:rPr>
        <w:rFonts w:ascii="Arial" w:hAnsi="Arial" w:cs="Arial"/>
        <w:b/>
        <w:sz w:val="16"/>
        <w:szCs w:val="16"/>
      </w:rPr>
      <w:t>3</w:t>
    </w:r>
  </w:p>
  <w:p w14:paraId="51145A51" w14:textId="51EE9D73" w:rsidR="00FA1F01" w:rsidRPr="00053476" w:rsidRDefault="00FA1F01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D31910">
      <w:rPr>
        <w:rFonts w:ascii="Arial" w:hAnsi="Arial" w:cs="Arial"/>
        <w:color w:val="808080"/>
        <w:sz w:val="16"/>
        <w:szCs w:val="16"/>
      </w:rPr>
      <w:t>26</w:t>
    </w:r>
    <w:r w:rsidRPr="00053476">
      <w:rPr>
        <w:rFonts w:ascii="Arial" w:hAnsi="Arial" w:cs="Arial"/>
        <w:color w:val="808080"/>
        <w:sz w:val="16"/>
        <w:szCs w:val="16"/>
      </w:rPr>
      <w:t>/20</w:t>
    </w:r>
    <w:r>
      <w:rPr>
        <w:rFonts w:ascii="Arial" w:hAnsi="Arial" w:cs="Arial"/>
        <w:color w:val="808080"/>
        <w:sz w:val="16"/>
        <w:szCs w:val="16"/>
      </w:rPr>
      <w:t>23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14D9BD94" w14:textId="77777777" w:rsidR="00FA1F01" w:rsidRPr="0025639F" w:rsidRDefault="00FA1F01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____________________________________________________________________________________________________________________________________________</w:t>
    </w:r>
  </w:p>
  <w:p w14:paraId="004A9CAE" w14:textId="77777777" w:rsidR="00FA1F01" w:rsidRDefault="00FA1F01" w:rsidP="00054DD9">
    <w:pPr>
      <w:pStyle w:val="Zkladntext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FAF2B97" w14:textId="77777777" w:rsidR="00F12898" w:rsidRPr="00442381" w:rsidRDefault="00F12898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3E2808D6" w14:textId="77777777" w:rsidR="00F12898" w:rsidRPr="00053476" w:rsidRDefault="00F12898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>
      <w:rPr>
        <w:rFonts w:ascii="Arial" w:hAnsi="Arial" w:cs="Arial"/>
        <w:b/>
        <w:sz w:val="16"/>
        <w:szCs w:val="16"/>
      </w:rPr>
      <w:t>3</w:t>
    </w:r>
  </w:p>
  <w:p w14:paraId="7834123B" w14:textId="4C53EEF8" w:rsidR="00F12898" w:rsidRPr="00053476" w:rsidRDefault="00F12898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D31910">
      <w:rPr>
        <w:rFonts w:ascii="Arial" w:hAnsi="Arial" w:cs="Arial"/>
        <w:color w:val="808080"/>
        <w:sz w:val="16"/>
        <w:szCs w:val="16"/>
      </w:rPr>
      <w:t>26</w:t>
    </w:r>
    <w:r w:rsidRPr="00053476">
      <w:rPr>
        <w:rFonts w:ascii="Arial" w:hAnsi="Arial" w:cs="Arial"/>
        <w:color w:val="808080"/>
        <w:sz w:val="16"/>
        <w:szCs w:val="16"/>
      </w:rPr>
      <w:t>/20</w:t>
    </w:r>
    <w:r>
      <w:rPr>
        <w:rFonts w:ascii="Arial" w:hAnsi="Arial" w:cs="Arial"/>
        <w:color w:val="808080"/>
        <w:sz w:val="16"/>
        <w:szCs w:val="16"/>
      </w:rPr>
      <w:t>23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00AC4E75" w14:textId="5A8FCD4B" w:rsidR="00F12898" w:rsidRPr="0025639F" w:rsidRDefault="00F12898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__________________________________________________________________________________________</w:t>
    </w:r>
  </w:p>
  <w:p w14:paraId="6D4A9D11" w14:textId="77777777" w:rsidR="00F12898" w:rsidRDefault="00F12898" w:rsidP="00054DD9">
    <w:pPr>
      <w:pStyle w:val="Zkladntext"/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130CE30" w14:textId="77777777" w:rsidR="00F12898" w:rsidRPr="00442381" w:rsidRDefault="00F12898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1862BE10" w14:textId="77777777" w:rsidR="00F12898" w:rsidRPr="00053476" w:rsidRDefault="00F12898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>
      <w:rPr>
        <w:rFonts w:ascii="Arial" w:hAnsi="Arial" w:cs="Arial"/>
        <w:b/>
        <w:sz w:val="16"/>
        <w:szCs w:val="16"/>
      </w:rPr>
      <w:t>3</w:t>
    </w:r>
  </w:p>
  <w:p w14:paraId="7D7B7001" w14:textId="3F6B0A97" w:rsidR="00F12898" w:rsidRPr="00053476" w:rsidRDefault="00F12898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D31910">
      <w:rPr>
        <w:rFonts w:ascii="Arial" w:hAnsi="Arial" w:cs="Arial"/>
        <w:color w:val="808080"/>
        <w:sz w:val="16"/>
        <w:szCs w:val="16"/>
      </w:rPr>
      <w:t>26</w:t>
    </w:r>
    <w:r w:rsidRPr="00053476">
      <w:rPr>
        <w:rFonts w:ascii="Arial" w:hAnsi="Arial" w:cs="Arial"/>
        <w:color w:val="808080"/>
        <w:sz w:val="16"/>
        <w:szCs w:val="16"/>
      </w:rPr>
      <w:t>/20</w:t>
    </w:r>
    <w:r>
      <w:rPr>
        <w:rFonts w:ascii="Arial" w:hAnsi="Arial" w:cs="Arial"/>
        <w:color w:val="808080"/>
        <w:sz w:val="16"/>
        <w:szCs w:val="16"/>
      </w:rPr>
      <w:t>23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0384DAB1" w14:textId="56AD00F8" w:rsidR="00F12898" w:rsidRPr="0025639F" w:rsidRDefault="00F12898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____________________________________________________________________________________________________________________________________________</w:t>
    </w:r>
  </w:p>
  <w:p w14:paraId="1AC66363" w14:textId="77777777" w:rsidR="00F12898" w:rsidRDefault="00F12898" w:rsidP="00054DD9">
    <w:pPr>
      <w:pStyle w:val="Zkladntext"/>
    </w:pP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8860A6F" w14:textId="77777777" w:rsidR="00F12898" w:rsidRPr="00442381" w:rsidRDefault="00F12898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094B267C" w14:textId="77777777" w:rsidR="00F12898" w:rsidRPr="00053476" w:rsidRDefault="00F12898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>
      <w:rPr>
        <w:rFonts w:ascii="Arial" w:hAnsi="Arial" w:cs="Arial"/>
        <w:b/>
        <w:sz w:val="16"/>
        <w:szCs w:val="16"/>
      </w:rPr>
      <w:t>3</w:t>
    </w:r>
  </w:p>
  <w:p w14:paraId="3AF227B7" w14:textId="51C1E2B0" w:rsidR="00F12898" w:rsidRPr="00053476" w:rsidRDefault="00F12898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D31910">
      <w:rPr>
        <w:rFonts w:ascii="Arial" w:hAnsi="Arial" w:cs="Arial"/>
        <w:color w:val="808080"/>
        <w:sz w:val="16"/>
        <w:szCs w:val="16"/>
      </w:rPr>
      <w:t>26</w:t>
    </w:r>
    <w:r w:rsidRPr="00053476">
      <w:rPr>
        <w:rFonts w:ascii="Arial" w:hAnsi="Arial" w:cs="Arial"/>
        <w:color w:val="808080"/>
        <w:sz w:val="16"/>
        <w:szCs w:val="16"/>
      </w:rPr>
      <w:t>/20</w:t>
    </w:r>
    <w:r>
      <w:rPr>
        <w:rFonts w:ascii="Arial" w:hAnsi="Arial" w:cs="Arial"/>
        <w:color w:val="808080"/>
        <w:sz w:val="16"/>
        <w:szCs w:val="16"/>
      </w:rPr>
      <w:t>23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76EA68ED" w14:textId="344D3AC0" w:rsidR="00F12898" w:rsidRPr="0025639F" w:rsidRDefault="00F12898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__________________________________________________________________________________________</w:t>
    </w:r>
  </w:p>
  <w:p w14:paraId="19C836F3" w14:textId="77777777" w:rsidR="00F12898" w:rsidRDefault="00F12898" w:rsidP="00054DD9">
    <w:pPr>
      <w:pStyle w:val="Zkladntext"/>
    </w:pPr>
  </w:p>
</w:hdr>
</file>

<file path=word/header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D0AA229" w14:textId="77777777" w:rsidR="00F12898" w:rsidRPr="00442381" w:rsidRDefault="00F12898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0BFBD212" w14:textId="77777777" w:rsidR="00F12898" w:rsidRPr="00053476" w:rsidRDefault="00F12898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>
      <w:rPr>
        <w:rFonts w:ascii="Arial" w:hAnsi="Arial" w:cs="Arial"/>
        <w:b/>
        <w:sz w:val="16"/>
        <w:szCs w:val="16"/>
      </w:rPr>
      <w:t>3</w:t>
    </w:r>
  </w:p>
  <w:p w14:paraId="375DB437" w14:textId="606DE68E" w:rsidR="00F12898" w:rsidRPr="00053476" w:rsidRDefault="00F12898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D31910">
      <w:rPr>
        <w:rFonts w:ascii="Arial" w:hAnsi="Arial" w:cs="Arial"/>
        <w:color w:val="808080"/>
        <w:sz w:val="16"/>
        <w:szCs w:val="16"/>
      </w:rPr>
      <w:t>26</w:t>
    </w:r>
    <w:r w:rsidRPr="00053476">
      <w:rPr>
        <w:rFonts w:ascii="Arial" w:hAnsi="Arial" w:cs="Arial"/>
        <w:color w:val="808080"/>
        <w:sz w:val="16"/>
        <w:szCs w:val="16"/>
      </w:rPr>
      <w:t>/20</w:t>
    </w:r>
    <w:r>
      <w:rPr>
        <w:rFonts w:ascii="Arial" w:hAnsi="Arial" w:cs="Arial"/>
        <w:color w:val="808080"/>
        <w:sz w:val="16"/>
        <w:szCs w:val="16"/>
      </w:rPr>
      <w:t>23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20D7753A" w14:textId="51F34BA6" w:rsidR="00F12898" w:rsidRPr="0025639F" w:rsidRDefault="00F12898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____________________________________________________________________________________________________________________________________________</w:t>
    </w:r>
  </w:p>
  <w:p w14:paraId="04B90458" w14:textId="77777777" w:rsidR="00F12898" w:rsidRDefault="00F12898" w:rsidP="00054DD9">
    <w:pPr>
      <w:pStyle w:val="Zkladntext"/>
    </w:pPr>
  </w:p>
</w:hdr>
</file>

<file path=word/header7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7CE56BD" w14:textId="77777777" w:rsidR="00F12898" w:rsidRPr="00442381" w:rsidRDefault="00F12898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51E27AE8" w14:textId="77777777" w:rsidR="00F12898" w:rsidRPr="00053476" w:rsidRDefault="00F12898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>
      <w:rPr>
        <w:rFonts w:ascii="Arial" w:hAnsi="Arial" w:cs="Arial"/>
        <w:b/>
        <w:sz w:val="16"/>
        <w:szCs w:val="16"/>
      </w:rPr>
      <w:t>3</w:t>
    </w:r>
  </w:p>
  <w:p w14:paraId="14F7416F" w14:textId="124CD9F1" w:rsidR="00F12898" w:rsidRPr="00053476" w:rsidRDefault="00F12898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D31910">
      <w:rPr>
        <w:rFonts w:ascii="Arial" w:hAnsi="Arial" w:cs="Arial"/>
        <w:color w:val="808080"/>
        <w:sz w:val="16"/>
        <w:szCs w:val="16"/>
      </w:rPr>
      <w:t>26/</w:t>
    </w:r>
    <w:r w:rsidRPr="00053476">
      <w:rPr>
        <w:rFonts w:ascii="Arial" w:hAnsi="Arial" w:cs="Arial"/>
        <w:color w:val="808080"/>
        <w:sz w:val="16"/>
        <w:szCs w:val="16"/>
      </w:rPr>
      <w:t>20</w:t>
    </w:r>
    <w:r>
      <w:rPr>
        <w:rFonts w:ascii="Arial" w:hAnsi="Arial" w:cs="Arial"/>
        <w:color w:val="808080"/>
        <w:sz w:val="16"/>
        <w:szCs w:val="16"/>
      </w:rPr>
      <w:t>23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6C95EC81" w14:textId="3B0EDCB0" w:rsidR="00F12898" w:rsidRPr="0025639F" w:rsidRDefault="00F12898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__________________________________________________________________________________________</w:t>
    </w:r>
  </w:p>
  <w:p w14:paraId="4E9EFF02" w14:textId="77777777" w:rsidR="00F12898" w:rsidRDefault="00F12898" w:rsidP="00054DD9">
    <w:pPr>
      <w:pStyle w:val="Zkladntext"/>
    </w:pPr>
  </w:p>
</w:hdr>
</file>

<file path=word/header8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D6944CC" w14:textId="77777777" w:rsidR="00F12898" w:rsidRPr="00442381" w:rsidRDefault="00F12898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4A8149E8" w14:textId="77777777" w:rsidR="00F12898" w:rsidRPr="00053476" w:rsidRDefault="00F12898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>
      <w:rPr>
        <w:rFonts w:ascii="Arial" w:hAnsi="Arial" w:cs="Arial"/>
        <w:b/>
        <w:sz w:val="16"/>
        <w:szCs w:val="16"/>
      </w:rPr>
      <w:t>3</w:t>
    </w:r>
  </w:p>
  <w:p w14:paraId="5CFD369A" w14:textId="3E5C2B4E" w:rsidR="00F12898" w:rsidRDefault="00F12898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D31910">
      <w:rPr>
        <w:rFonts w:ascii="Arial" w:hAnsi="Arial" w:cs="Arial"/>
        <w:color w:val="808080"/>
        <w:sz w:val="16"/>
        <w:szCs w:val="16"/>
      </w:rPr>
      <w:t>26</w:t>
    </w:r>
    <w:r w:rsidRPr="00053476">
      <w:rPr>
        <w:rFonts w:ascii="Arial" w:hAnsi="Arial" w:cs="Arial"/>
        <w:color w:val="808080"/>
        <w:sz w:val="16"/>
        <w:szCs w:val="16"/>
      </w:rPr>
      <w:t>/20</w:t>
    </w:r>
    <w:r>
      <w:rPr>
        <w:rFonts w:ascii="Arial" w:hAnsi="Arial" w:cs="Arial"/>
        <w:color w:val="808080"/>
        <w:sz w:val="16"/>
        <w:szCs w:val="16"/>
      </w:rPr>
      <w:t>23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79248C4E" w14:textId="77777777" w:rsidR="00F12898" w:rsidRPr="00053476" w:rsidRDefault="00F12898" w:rsidP="00592B92">
    <w:pPr>
      <w:pStyle w:val="Zkladntext"/>
      <w:rPr>
        <w:rFonts w:ascii="Arial" w:hAnsi="Arial" w:cs="Arial"/>
        <w:color w:val="808080"/>
        <w:sz w:val="16"/>
        <w:szCs w:val="16"/>
      </w:rPr>
    </w:pPr>
  </w:p>
  <w:p w14:paraId="0A278ECA" w14:textId="5DA316D4" w:rsidR="00F12898" w:rsidRPr="0025639F" w:rsidRDefault="00F12898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____________________________________________________________________________________________________________________________________________</w:t>
    </w:r>
  </w:p>
  <w:p w14:paraId="2A9D9800" w14:textId="77777777" w:rsidR="00F12898" w:rsidRDefault="00F12898" w:rsidP="00054DD9">
    <w:pPr>
      <w:pStyle w:val="Zkladntext"/>
    </w:pPr>
  </w:p>
</w:hdr>
</file>

<file path=word/header9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F3BF7DB" w14:textId="77777777" w:rsidR="00F12898" w:rsidRPr="00442381" w:rsidRDefault="00F12898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0AA0516C" w14:textId="77777777" w:rsidR="00F12898" w:rsidRPr="00053476" w:rsidRDefault="00F12898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>
      <w:rPr>
        <w:rFonts w:ascii="Arial" w:hAnsi="Arial" w:cs="Arial"/>
        <w:b/>
        <w:sz w:val="16"/>
        <w:szCs w:val="16"/>
      </w:rPr>
      <w:t>3</w:t>
    </w:r>
  </w:p>
  <w:p w14:paraId="43604CF0" w14:textId="044A27F7" w:rsidR="00F12898" w:rsidRDefault="00F12898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D31910">
      <w:rPr>
        <w:rFonts w:ascii="Arial" w:hAnsi="Arial" w:cs="Arial"/>
        <w:color w:val="808080"/>
        <w:sz w:val="16"/>
        <w:szCs w:val="16"/>
      </w:rPr>
      <w:t>26</w:t>
    </w:r>
    <w:r w:rsidRPr="00053476">
      <w:rPr>
        <w:rFonts w:ascii="Arial" w:hAnsi="Arial" w:cs="Arial"/>
        <w:color w:val="808080"/>
        <w:sz w:val="16"/>
        <w:szCs w:val="16"/>
      </w:rPr>
      <w:t>/20</w:t>
    </w:r>
    <w:r>
      <w:rPr>
        <w:rFonts w:ascii="Arial" w:hAnsi="Arial" w:cs="Arial"/>
        <w:color w:val="808080"/>
        <w:sz w:val="16"/>
        <w:szCs w:val="16"/>
      </w:rPr>
      <w:t>23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60746F93" w14:textId="77777777" w:rsidR="00F12898" w:rsidRPr="00053476" w:rsidRDefault="00F12898" w:rsidP="00592B92">
    <w:pPr>
      <w:pStyle w:val="Zkladntext"/>
      <w:rPr>
        <w:rFonts w:ascii="Arial" w:hAnsi="Arial" w:cs="Arial"/>
        <w:color w:val="808080"/>
        <w:sz w:val="16"/>
        <w:szCs w:val="16"/>
      </w:rPr>
    </w:pPr>
  </w:p>
  <w:p w14:paraId="6DE932D1" w14:textId="2CEB26D7" w:rsidR="00F12898" w:rsidRPr="0025639F" w:rsidRDefault="00F12898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__________________________________________________________________________________________</w:t>
    </w:r>
  </w:p>
  <w:p w14:paraId="264F62A8" w14:textId="77777777" w:rsidR="00F12898" w:rsidRDefault="00F12898" w:rsidP="00054DD9">
    <w:pPr>
      <w:pStyle w:val="Zkladntext"/>
    </w:pPr>
  </w:p>
</w:hdr>
</file>

<file path=word/header10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EC2E16A" w14:textId="77777777" w:rsidR="00F12898" w:rsidRPr="00442381" w:rsidRDefault="00F12898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054E7DD9" w14:textId="77777777" w:rsidR="00F12898" w:rsidRPr="00053476" w:rsidRDefault="00F12898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>
      <w:rPr>
        <w:rFonts w:ascii="Arial" w:hAnsi="Arial" w:cs="Arial"/>
        <w:b/>
        <w:sz w:val="16"/>
        <w:szCs w:val="16"/>
      </w:rPr>
      <w:t>3</w:t>
    </w:r>
  </w:p>
  <w:p w14:paraId="0EF05A32" w14:textId="696AA3FC" w:rsidR="00F12898" w:rsidRPr="00053476" w:rsidRDefault="00F12898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D31910">
      <w:rPr>
        <w:rFonts w:ascii="Arial" w:hAnsi="Arial" w:cs="Arial"/>
        <w:color w:val="808080"/>
        <w:sz w:val="16"/>
        <w:szCs w:val="16"/>
      </w:rPr>
      <w:t>26</w:t>
    </w:r>
    <w:r w:rsidRPr="00053476">
      <w:rPr>
        <w:rFonts w:ascii="Arial" w:hAnsi="Arial" w:cs="Arial"/>
        <w:color w:val="808080"/>
        <w:sz w:val="16"/>
        <w:szCs w:val="16"/>
      </w:rPr>
      <w:t>/20</w:t>
    </w:r>
    <w:r>
      <w:rPr>
        <w:rFonts w:ascii="Arial" w:hAnsi="Arial" w:cs="Arial"/>
        <w:color w:val="808080"/>
        <w:sz w:val="16"/>
        <w:szCs w:val="16"/>
      </w:rPr>
      <w:t>23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35C0EE81" w14:textId="4E2B76D4" w:rsidR="00F12898" w:rsidRPr="0025639F" w:rsidRDefault="00F12898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____________________________________________________________________________________________________________________________________________</w:t>
    </w:r>
  </w:p>
  <w:p w14:paraId="458AA97F" w14:textId="77777777" w:rsidR="00F12898" w:rsidRDefault="00F12898" w:rsidP="00054DD9">
    <w:pPr>
      <w:pStyle w:val="Zkladntext"/>
    </w:pPr>
  </w:p>
</w:hdr>
</file>

<file path=word/header1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5DFAACD" w14:textId="77777777" w:rsidR="00BF4DBC" w:rsidRPr="00442381" w:rsidRDefault="00BF4DBC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40A82AA7" w14:textId="77777777" w:rsidR="00BF4DBC" w:rsidRPr="00053476" w:rsidRDefault="00BF4DBC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>
      <w:rPr>
        <w:rFonts w:ascii="Arial" w:hAnsi="Arial" w:cs="Arial"/>
        <w:b/>
        <w:sz w:val="16"/>
        <w:szCs w:val="16"/>
      </w:rPr>
      <w:t>3</w:t>
    </w:r>
  </w:p>
  <w:p w14:paraId="56FFD47A" w14:textId="6BA8AEE4" w:rsidR="00BF4DBC" w:rsidRPr="00053476" w:rsidRDefault="00BF4DBC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D31910">
      <w:rPr>
        <w:rFonts w:ascii="Arial" w:hAnsi="Arial" w:cs="Arial"/>
        <w:color w:val="808080"/>
        <w:sz w:val="16"/>
        <w:szCs w:val="16"/>
      </w:rPr>
      <w:t>26</w:t>
    </w:r>
    <w:r w:rsidRPr="00053476">
      <w:rPr>
        <w:rFonts w:ascii="Arial" w:hAnsi="Arial" w:cs="Arial"/>
        <w:color w:val="808080"/>
        <w:sz w:val="16"/>
        <w:szCs w:val="16"/>
      </w:rPr>
      <w:t>/20</w:t>
    </w:r>
    <w:r>
      <w:rPr>
        <w:rFonts w:ascii="Arial" w:hAnsi="Arial" w:cs="Arial"/>
        <w:color w:val="808080"/>
        <w:sz w:val="16"/>
        <w:szCs w:val="16"/>
      </w:rPr>
      <w:t>23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2F87306D" w14:textId="395301E1" w:rsidR="00BF4DBC" w:rsidRPr="0025639F" w:rsidRDefault="00BF4DBC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__________________________________________________________________________________________</w:t>
    </w:r>
  </w:p>
  <w:p w14:paraId="705992D9" w14:textId="77777777" w:rsidR="00BF4DBC" w:rsidRDefault="00BF4DBC" w:rsidP="00054DD9">
    <w:pPr>
      <w:pStyle w:val="Zkladntext"/>
    </w:pPr>
  </w:p>
</w:hdr>
</file>

<file path=word/header1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A67852F" w14:textId="77777777" w:rsidR="00BF4DBC" w:rsidRPr="00442381" w:rsidRDefault="00BF4DBC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606D33BD" w14:textId="77777777" w:rsidR="00BF4DBC" w:rsidRPr="00053476" w:rsidRDefault="00BF4DBC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>
      <w:rPr>
        <w:rFonts w:ascii="Arial" w:hAnsi="Arial" w:cs="Arial"/>
        <w:b/>
        <w:sz w:val="16"/>
        <w:szCs w:val="16"/>
      </w:rPr>
      <w:t>3</w:t>
    </w:r>
  </w:p>
  <w:p w14:paraId="79FDA4C5" w14:textId="5328672B" w:rsidR="00BF4DBC" w:rsidRPr="00053476" w:rsidRDefault="00BF4DBC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D31910">
      <w:rPr>
        <w:rFonts w:ascii="Arial" w:hAnsi="Arial" w:cs="Arial"/>
        <w:color w:val="808080"/>
        <w:sz w:val="16"/>
        <w:szCs w:val="16"/>
      </w:rPr>
      <w:t>26</w:t>
    </w:r>
    <w:r w:rsidRPr="00053476">
      <w:rPr>
        <w:rFonts w:ascii="Arial" w:hAnsi="Arial" w:cs="Arial"/>
        <w:color w:val="808080"/>
        <w:sz w:val="16"/>
        <w:szCs w:val="16"/>
      </w:rPr>
      <w:t>/20</w:t>
    </w:r>
    <w:r>
      <w:rPr>
        <w:rFonts w:ascii="Arial" w:hAnsi="Arial" w:cs="Arial"/>
        <w:color w:val="808080"/>
        <w:sz w:val="16"/>
        <w:szCs w:val="16"/>
      </w:rPr>
      <w:t>23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12A7034B" w14:textId="436D5C7E" w:rsidR="00BF4DBC" w:rsidRPr="0025639F" w:rsidRDefault="00BF4DBC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____________________________________________________________________________________________________________________________________________</w:t>
    </w:r>
  </w:p>
  <w:p w14:paraId="2C36131D" w14:textId="77777777" w:rsidR="00BF4DBC" w:rsidRDefault="00BF4DBC" w:rsidP="00054DD9">
    <w:pPr>
      <w:pStyle w:val="Zkladntext"/>
    </w:pPr>
  </w:p>
</w:hdr>
</file>

<file path=word/header1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EC44FDC" w14:textId="77777777" w:rsidR="00BF4DBC" w:rsidRPr="00442381" w:rsidRDefault="00BF4DBC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6C387938" w14:textId="77777777" w:rsidR="00BF4DBC" w:rsidRPr="00053476" w:rsidRDefault="00BF4DBC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>
      <w:rPr>
        <w:rFonts w:ascii="Arial" w:hAnsi="Arial" w:cs="Arial"/>
        <w:b/>
        <w:sz w:val="16"/>
        <w:szCs w:val="16"/>
      </w:rPr>
      <w:t>3</w:t>
    </w:r>
  </w:p>
  <w:p w14:paraId="0E5A0DD2" w14:textId="1241DB35" w:rsidR="00BF4DBC" w:rsidRPr="00053476" w:rsidRDefault="00BF4DBC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D31910">
      <w:rPr>
        <w:rFonts w:ascii="Arial" w:hAnsi="Arial" w:cs="Arial"/>
        <w:color w:val="808080"/>
        <w:sz w:val="16"/>
        <w:szCs w:val="16"/>
      </w:rPr>
      <w:t>26</w:t>
    </w:r>
    <w:r w:rsidRPr="00053476">
      <w:rPr>
        <w:rFonts w:ascii="Arial" w:hAnsi="Arial" w:cs="Arial"/>
        <w:color w:val="808080"/>
        <w:sz w:val="16"/>
        <w:szCs w:val="16"/>
      </w:rPr>
      <w:t>/20</w:t>
    </w:r>
    <w:r>
      <w:rPr>
        <w:rFonts w:ascii="Arial" w:hAnsi="Arial" w:cs="Arial"/>
        <w:color w:val="808080"/>
        <w:sz w:val="16"/>
        <w:szCs w:val="16"/>
      </w:rPr>
      <w:t>23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2FD0EC2F" w14:textId="05A02A30" w:rsidR="00BF4DBC" w:rsidRPr="0025639F" w:rsidRDefault="00BF4DBC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__________________________________________________________________________________________</w:t>
    </w:r>
  </w:p>
  <w:p w14:paraId="7D019811" w14:textId="77777777" w:rsidR="00BF4DBC" w:rsidRDefault="00BF4DBC" w:rsidP="00054DD9">
    <w:pPr>
      <w:pStyle w:val="Zkladntext"/>
    </w:pPr>
  </w:p>
</w:hdr>
</file>

<file path=word/header1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F9D7A34" w14:textId="77777777" w:rsidR="00BF4DBC" w:rsidRPr="00442381" w:rsidRDefault="00BF4DBC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0766080B" w14:textId="77777777" w:rsidR="00BF4DBC" w:rsidRPr="00053476" w:rsidRDefault="00BF4DBC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>
      <w:rPr>
        <w:rFonts w:ascii="Arial" w:hAnsi="Arial" w:cs="Arial"/>
        <w:b/>
        <w:sz w:val="16"/>
        <w:szCs w:val="16"/>
      </w:rPr>
      <w:t>3</w:t>
    </w:r>
  </w:p>
  <w:p w14:paraId="2A1FA12F" w14:textId="47279304" w:rsidR="00BF4DBC" w:rsidRPr="00053476" w:rsidRDefault="00BF4DBC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D31910">
      <w:rPr>
        <w:rFonts w:ascii="Arial" w:hAnsi="Arial" w:cs="Arial"/>
        <w:color w:val="808080"/>
        <w:sz w:val="16"/>
        <w:szCs w:val="16"/>
      </w:rPr>
      <w:t>26</w:t>
    </w:r>
    <w:r w:rsidRPr="00053476">
      <w:rPr>
        <w:rFonts w:ascii="Arial" w:hAnsi="Arial" w:cs="Arial"/>
        <w:color w:val="808080"/>
        <w:sz w:val="16"/>
        <w:szCs w:val="16"/>
      </w:rPr>
      <w:t>/20</w:t>
    </w:r>
    <w:r>
      <w:rPr>
        <w:rFonts w:ascii="Arial" w:hAnsi="Arial" w:cs="Arial"/>
        <w:color w:val="808080"/>
        <w:sz w:val="16"/>
        <w:szCs w:val="16"/>
      </w:rPr>
      <w:t>23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1A775806" w14:textId="30EA1143" w:rsidR="00BF4DBC" w:rsidRPr="0025639F" w:rsidRDefault="00BF4DBC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____________________________________________________________________________________________________________________________________________</w:t>
    </w:r>
  </w:p>
  <w:p w14:paraId="6F78B0C0" w14:textId="77777777" w:rsidR="00BF4DBC" w:rsidRDefault="00BF4DBC" w:rsidP="00054DD9">
    <w:pPr>
      <w:pStyle w:val="Zkladntext"/>
    </w:pPr>
  </w:p>
</w:hdr>
</file>

<file path=word/header1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DB80B6A" w14:textId="77777777" w:rsidR="00BF56DC" w:rsidRPr="00442381" w:rsidRDefault="00BF56DC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789ACF20" w14:textId="77777777" w:rsidR="00BF56DC" w:rsidRPr="00053476" w:rsidRDefault="00BF56DC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>
      <w:rPr>
        <w:rFonts w:ascii="Arial" w:hAnsi="Arial" w:cs="Arial"/>
        <w:b/>
        <w:sz w:val="16"/>
        <w:szCs w:val="16"/>
      </w:rPr>
      <w:t>3</w:t>
    </w:r>
  </w:p>
  <w:p w14:paraId="00A68E0B" w14:textId="02484DDB" w:rsidR="00BF56DC" w:rsidRPr="00053476" w:rsidRDefault="00BF56DC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D31910">
      <w:rPr>
        <w:rFonts w:ascii="Arial" w:hAnsi="Arial" w:cs="Arial"/>
        <w:color w:val="808080"/>
        <w:sz w:val="16"/>
        <w:szCs w:val="16"/>
      </w:rPr>
      <w:t>26</w:t>
    </w:r>
    <w:r w:rsidRPr="00053476">
      <w:rPr>
        <w:rFonts w:ascii="Arial" w:hAnsi="Arial" w:cs="Arial"/>
        <w:color w:val="808080"/>
        <w:sz w:val="16"/>
        <w:szCs w:val="16"/>
      </w:rPr>
      <w:t>/20</w:t>
    </w:r>
    <w:r>
      <w:rPr>
        <w:rFonts w:ascii="Arial" w:hAnsi="Arial" w:cs="Arial"/>
        <w:color w:val="808080"/>
        <w:sz w:val="16"/>
        <w:szCs w:val="16"/>
      </w:rPr>
      <w:t>23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10A3E19D" w14:textId="0FE6E695" w:rsidR="00BF56DC" w:rsidRPr="0025639F" w:rsidRDefault="00BF56DC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__________________________________________________________________________________________</w:t>
    </w:r>
  </w:p>
  <w:p w14:paraId="7A12FE8D" w14:textId="77777777" w:rsidR="00BF56DC" w:rsidRDefault="00BF56DC" w:rsidP="00054DD9">
    <w:pPr>
      <w:pStyle w:val="Zkladntext"/>
    </w:pPr>
  </w:p>
</w:hdr>
</file>

<file path=word/header1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60C9CAC" w14:textId="77777777" w:rsidR="001174CB" w:rsidRPr="00442381" w:rsidRDefault="001174CB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7CE33D8F" w14:textId="77777777" w:rsidR="001174CB" w:rsidRPr="00053476" w:rsidRDefault="001174CB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>
      <w:rPr>
        <w:rFonts w:ascii="Arial" w:hAnsi="Arial" w:cs="Arial"/>
        <w:b/>
        <w:sz w:val="16"/>
        <w:szCs w:val="16"/>
      </w:rPr>
      <w:t>3</w:t>
    </w:r>
  </w:p>
  <w:p w14:paraId="686244A7" w14:textId="3F0895A9" w:rsidR="001174CB" w:rsidRPr="00053476" w:rsidRDefault="001174CB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D31910">
      <w:rPr>
        <w:rFonts w:ascii="Arial" w:hAnsi="Arial" w:cs="Arial"/>
        <w:color w:val="808080"/>
        <w:sz w:val="16"/>
        <w:szCs w:val="16"/>
      </w:rPr>
      <w:t>26</w:t>
    </w:r>
    <w:r w:rsidRPr="00053476">
      <w:rPr>
        <w:rFonts w:ascii="Arial" w:hAnsi="Arial" w:cs="Arial"/>
        <w:color w:val="808080"/>
        <w:sz w:val="16"/>
        <w:szCs w:val="16"/>
      </w:rPr>
      <w:t>/20</w:t>
    </w:r>
    <w:r>
      <w:rPr>
        <w:rFonts w:ascii="Arial" w:hAnsi="Arial" w:cs="Arial"/>
        <w:color w:val="808080"/>
        <w:sz w:val="16"/>
        <w:szCs w:val="16"/>
      </w:rPr>
      <w:t>23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1CF0B926" w14:textId="3CDF9C40" w:rsidR="001174CB" w:rsidRPr="0025639F" w:rsidRDefault="001174CB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____________________________________________________________________________________________________________________________________________</w:t>
    </w:r>
  </w:p>
  <w:p w14:paraId="59FBB1A8" w14:textId="77777777" w:rsidR="001174CB" w:rsidRDefault="001174CB" w:rsidP="00054DD9">
    <w:pPr>
      <w:pStyle w:val="Zkladntext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112C0AFE"/>
    <w:multiLevelType w:val="hybridMultilevel"/>
    <w:tmpl w:val="D6087438"/>
    <w:lvl w:ilvl="0" w:tplc="FFFFFFFF">
      <w:start w:val="1"/>
      <w:numFmt w:val="bullet"/>
      <w:lvlText w:val=""/>
      <w:lvlJc w:val="left"/>
      <w:pPr>
        <w:tabs>
          <w:tab w:val="num" w:pos="3054"/>
        </w:tabs>
        <w:ind w:left="3054" w:hanging="360"/>
      </w:pPr>
      <w:rPr>
        <w:rFonts w:ascii="Symbol" w:hAnsi="Symbol" w:hint="default"/>
        <w:sz w:val="20"/>
      </w:rPr>
    </w:lvl>
    <w:lvl w:ilvl="1" w:tplc="FFFFFFFF" w:tentative="1">
      <w:start w:val="1"/>
      <w:numFmt w:val="bullet"/>
      <w:lvlText w:val="o"/>
      <w:lvlJc w:val="left"/>
      <w:pPr>
        <w:tabs>
          <w:tab w:val="num" w:pos="3774"/>
        </w:tabs>
        <w:ind w:left="3774" w:hanging="360"/>
      </w:pPr>
      <w:rPr>
        <w:rFonts w:ascii="Courier New" w:hAnsi="Courier New" w:hint="default"/>
        <w:sz w:val="20"/>
      </w:rPr>
    </w:lvl>
    <w:lvl w:ilvl="2" w:tplc="FFFFFFFF" w:tentative="1">
      <w:start w:val="1"/>
      <w:numFmt w:val="bullet"/>
      <w:lvlText w:val=""/>
      <w:lvlJc w:val="left"/>
      <w:pPr>
        <w:tabs>
          <w:tab w:val="num" w:pos="4494"/>
        </w:tabs>
        <w:ind w:left="4494" w:hanging="360"/>
      </w:pPr>
      <w:rPr>
        <w:rFonts w:ascii="Wingdings" w:hAnsi="Wingdings" w:hint="default"/>
        <w:sz w:val="20"/>
      </w:rPr>
    </w:lvl>
    <w:lvl w:ilvl="3" w:tplc="FFFFFFFF" w:tentative="1">
      <w:start w:val="1"/>
      <w:numFmt w:val="bullet"/>
      <w:lvlText w:val=""/>
      <w:lvlJc w:val="left"/>
      <w:pPr>
        <w:tabs>
          <w:tab w:val="num" w:pos="5214"/>
        </w:tabs>
        <w:ind w:left="5214" w:hanging="360"/>
      </w:pPr>
      <w:rPr>
        <w:rFonts w:ascii="Wingdings" w:hAnsi="Wingdings" w:hint="default"/>
        <w:sz w:val="20"/>
      </w:rPr>
    </w:lvl>
    <w:lvl w:ilvl="4" w:tplc="FFFFFFFF" w:tentative="1">
      <w:start w:val="1"/>
      <w:numFmt w:val="bullet"/>
      <w:lvlText w:val=""/>
      <w:lvlJc w:val="left"/>
      <w:pPr>
        <w:tabs>
          <w:tab w:val="num" w:pos="5934"/>
        </w:tabs>
        <w:ind w:left="5934" w:hanging="360"/>
      </w:pPr>
      <w:rPr>
        <w:rFonts w:ascii="Wingdings" w:hAnsi="Wingdings" w:hint="default"/>
        <w:sz w:val="20"/>
      </w:rPr>
    </w:lvl>
    <w:lvl w:ilvl="5" w:tplc="FFFFFFFF" w:tentative="1">
      <w:start w:val="1"/>
      <w:numFmt w:val="bullet"/>
      <w:lvlText w:val=""/>
      <w:lvlJc w:val="left"/>
      <w:pPr>
        <w:tabs>
          <w:tab w:val="num" w:pos="6654"/>
        </w:tabs>
        <w:ind w:left="6654" w:hanging="360"/>
      </w:pPr>
      <w:rPr>
        <w:rFonts w:ascii="Wingdings" w:hAnsi="Wingdings" w:hint="default"/>
        <w:sz w:val="20"/>
      </w:rPr>
    </w:lvl>
    <w:lvl w:ilvl="6" w:tplc="FFFFFFFF" w:tentative="1">
      <w:start w:val="1"/>
      <w:numFmt w:val="bullet"/>
      <w:lvlText w:val=""/>
      <w:lvlJc w:val="left"/>
      <w:pPr>
        <w:tabs>
          <w:tab w:val="num" w:pos="7374"/>
        </w:tabs>
        <w:ind w:left="7374" w:hanging="360"/>
      </w:pPr>
      <w:rPr>
        <w:rFonts w:ascii="Wingdings" w:hAnsi="Wingdings" w:hint="default"/>
        <w:sz w:val="20"/>
      </w:rPr>
    </w:lvl>
    <w:lvl w:ilvl="7" w:tplc="FFFFFFFF" w:tentative="1">
      <w:start w:val="1"/>
      <w:numFmt w:val="bullet"/>
      <w:lvlText w:val=""/>
      <w:lvlJc w:val="left"/>
      <w:pPr>
        <w:tabs>
          <w:tab w:val="num" w:pos="8094"/>
        </w:tabs>
        <w:ind w:left="8094" w:hanging="360"/>
      </w:pPr>
      <w:rPr>
        <w:rFonts w:ascii="Wingdings" w:hAnsi="Wingdings" w:hint="default"/>
        <w:sz w:val="20"/>
      </w:rPr>
    </w:lvl>
    <w:lvl w:ilvl="8" w:tplc="FFFFFFFF" w:tentative="1">
      <w:start w:val="1"/>
      <w:numFmt w:val="bullet"/>
      <w:lvlText w:val=""/>
      <w:lvlJc w:val="left"/>
      <w:pPr>
        <w:tabs>
          <w:tab w:val="num" w:pos="8814"/>
        </w:tabs>
        <w:ind w:left="8814" w:hanging="360"/>
      </w:pPr>
      <w:rPr>
        <w:rFonts w:ascii="Wingdings" w:hAnsi="Wingdings" w:hint="default"/>
        <w:sz w:val="20"/>
      </w:rPr>
    </w:lvl>
  </w:abstractNum>
  <w:abstractNum w:abstractNumId="1" w15:restartNumberingAfterBreak="0">
    <w:nsid w:val="1D806BBC"/>
    <w:multiLevelType w:val="hybridMultilevel"/>
    <w:tmpl w:val="BBCAA3C8"/>
    <w:lvl w:ilvl="0" w:tplc="FFFFFFFF">
      <w:start w:val="1"/>
      <w:numFmt w:val="bullet"/>
      <w:lvlText w:val=""/>
      <w:lvlJc w:val="left"/>
      <w:pPr>
        <w:tabs>
          <w:tab w:val="num" w:pos="3054"/>
        </w:tabs>
        <w:ind w:left="3054" w:hanging="360"/>
      </w:pPr>
      <w:rPr>
        <w:rFonts w:ascii="Symbol" w:hAnsi="Symbol" w:hint="default"/>
        <w:sz w:val="20"/>
      </w:rPr>
    </w:lvl>
    <w:lvl w:ilvl="1" w:tplc="FFFFFFFF" w:tentative="1">
      <w:start w:val="1"/>
      <w:numFmt w:val="bullet"/>
      <w:lvlText w:val="o"/>
      <w:lvlJc w:val="left"/>
      <w:pPr>
        <w:tabs>
          <w:tab w:val="num" w:pos="3774"/>
        </w:tabs>
        <w:ind w:left="3774" w:hanging="360"/>
      </w:pPr>
      <w:rPr>
        <w:rFonts w:ascii="Courier New" w:hAnsi="Courier New" w:hint="default"/>
        <w:sz w:val="20"/>
      </w:rPr>
    </w:lvl>
    <w:lvl w:ilvl="2" w:tplc="FFFFFFFF" w:tentative="1">
      <w:start w:val="1"/>
      <w:numFmt w:val="bullet"/>
      <w:lvlText w:val=""/>
      <w:lvlJc w:val="left"/>
      <w:pPr>
        <w:tabs>
          <w:tab w:val="num" w:pos="4494"/>
        </w:tabs>
        <w:ind w:left="4494" w:hanging="360"/>
      </w:pPr>
      <w:rPr>
        <w:rFonts w:ascii="Wingdings" w:hAnsi="Wingdings" w:hint="default"/>
        <w:sz w:val="20"/>
      </w:rPr>
    </w:lvl>
    <w:lvl w:ilvl="3" w:tplc="FFFFFFFF" w:tentative="1">
      <w:start w:val="1"/>
      <w:numFmt w:val="bullet"/>
      <w:lvlText w:val=""/>
      <w:lvlJc w:val="left"/>
      <w:pPr>
        <w:tabs>
          <w:tab w:val="num" w:pos="5214"/>
        </w:tabs>
        <w:ind w:left="5214" w:hanging="360"/>
      </w:pPr>
      <w:rPr>
        <w:rFonts w:ascii="Wingdings" w:hAnsi="Wingdings" w:hint="default"/>
        <w:sz w:val="20"/>
      </w:rPr>
    </w:lvl>
    <w:lvl w:ilvl="4" w:tplc="FFFFFFFF" w:tentative="1">
      <w:start w:val="1"/>
      <w:numFmt w:val="bullet"/>
      <w:lvlText w:val=""/>
      <w:lvlJc w:val="left"/>
      <w:pPr>
        <w:tabs>
          <w:tab w:val="num" w:pos="5934"/>
        </w:tabs>
        <w:ind w:left="5934" w:hanging="360"/>
      </w:pPr>
      <w:rPr>
        <w:rFonts w:ascii="Wingdings" w:hAnsi="Wingdings" w:hint="default"/>
        <w:sz w:val="20"/>
      </w:rPr>
    </w:lvl>
    <w:lvl w:ilvl="5" w:tplc="FFFFFFFF" w:tentative="1">
      <w:start w:val="1"/>
      <w:numFmt w:val="bullet"/>
      <w:lvlText w:val=""/>
      <w:lvlJc w:val="left"/>
      <w:pPr>
        <w:tabs>
          <w:tab w:val="num" w:pos="6654"/>
        </w:tabs>
        <w:ind w:left="6654" w:hanging="360"/>
      </w:pPr>
      <w:rPr>
        <w:rFonts w:ascii="Wingdings" w:hAnsi="Wingdings" w:hint="default"/>
        <w:sz w:val="20"/>
      </w:rPr>
    </w:lvl>
    <w:lvl w:ilvl="6" w:tplc="FFFFFFFF" w:tentative="1">
      <w:start w:val="1"/>
      <w:numFmt w:val="bullet"/>
      <w:lvlText w:val=""/>
      <w:lvlJc w:val="left"/>
      <w:pPr>
        <w:tabs>
          <w:tab w:val="num" w:pos="7374"/>
        </w:tabs>
        <w:ind w:left="7374" w:hanging="360"/>
      </w:pPr>
      <w:rPr>
        <w:rFonts w:ascii="Wingdings" w:hAnsi="Wingdings" w:hint="default"/>
        <w:sz w:val="20"/>
      </w:rPr>
    </w:lvl>
    <w:lvl w:ilvl="7" w:tplc="FFFFFFFF" w:tentative="1">
      <w:start w:val="1"/>
      <w:numFmt w:val="bullet"/>
      <w:lvlText w:val=""/>
      <w:lvlJc w:val="left"/>
      <w:pPr>
        <w:tabs>
          <w:tab w:val="num" w:pos="8094"/>
        </w:tabs>
        <w:ind w:left="8094" w:hanging="360"/>
      </w:pPr>
      <w:rPr>
        <w:rFonts w:ascii="Wingdings" w:hAnsi="Wingdings" w:hint="default"/>
        <w:sz w:val="20"/>
      </w:rPr>
    </w:lvl>
    <w:lvl w:ilvl="8" w:tplc="FFFFFFFF" w:tentative="1">
      <w:start w:val="1"/>
      <w:numFmt w:val="bullet"/>
      <w:lvlText w:val=""/>
      <w:lvlJc w:val="left"/>
      <w:pPr>
        <w:tabs>
          <w:tab w:val="num" w:pos="8814"/>
        </w:tabs>
        <w:ind w:left="8814" w:hanging="360"/>
      </w:pPr>
      <w:rPr>
        <w:rFonts w:ascii="Wingdings" w:hAnsi="Wingdings" w:hint="default"/>
        <w:sz w:val="20"/>
      </w:rPr>
    </w:lvl>
  </w:abstractNum>
  <w:abstractNum w:abstractNumId="2" w15:restartNumberingAfterBreak="0">
    <w:nsid w:val="7F8F666D"/>
    <w:multiLevelType w:val="singleLevel"/>
    <w:tmpl w:val="5FF835D6"/>
    <w:lvl w:ilvl="0">
      <w:numFmt w:val="bullet"/>
      <w:lvlText w:val="-"/>
      <w:lvlJc w:val="left"/>
      <w:pPr>
        <w:tabs>
          <w:tab w:val="num" w:pos="360"/>
        </w:tabs>
        <w:ind w:left="360" w:hanging="360"/>
      </w:pPr>
      <w:rPr>
        <w:rFonts w:hint="default"/>
      </w:rPr>
    </w:lvl>
  </w:abstractNum>
  <w:num w:numId="1" w16cid:durableId="2147038963">
    <w:abstractNumId w:val="2"/>
  </w:num>
  <w:num w:numId="2" w16cid:durableId="118306852">
    <w:abstractNumId w:val="1"/>
  </w:num>
  <w:num w:numId="3" w16cid:durableId="2071533592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80"/>
  <w:proofState w:spelling="clean" w:grammar="clean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284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FD7EF1"/>
    <w:rsid w:val="00000577"/>
    <w:rsid w:val="00000A97"/>
    <w:rsid w:val="00012939"/>
    <w:rsid w:val="00013576"/>
    <w:rsid w:val="000135ED"/>
    <w:rsid w:val="000207E9"/>
    <w:rsid w:val="00021E0F"/>
    <w:rsid w:val="0003021A"/>
    <w:rsid w:val="00032002"/>
    <w:rsid w:val="0003394E"/>
    <w:rsid w:val="0004000C"/>
    <w:rsid w:val="000413CE"/>
    <w:rsid w:val="0004166F"/>
    <w:rsid w:val="00042884"/>
    <w:rsid w:val="00044A44"/>
    <w:rsid w:val="00046C60"/>
    <w:rsid w:val="00046FFB"/>
    <w:rsid w:val="0004743C"/>
    <w:rsid w:val="00052177"/>
    <w:rsid w:val="0005303B"/>
    <w:rsid w:val="00053476"/>
    <w:rsid w:val="00053A9D"/>
    <w:rsid w:val="00054DD9"/>
    <w:rsid w:val="00057893"/>
    <w:rsid w:val="00060990"/>
    <w:rsid w:val="000624BE"/>
    <w:rsid w:val="000645E0"/>
    <w:rsid w:val="0006596F"/>
    <w:rsid w:val="00073126"/>
    <w:rsid w:val="00073C01"/>
    <w:rsid w:val="000769C8"/>
    <w:rsid w:val="000821AA"/>
    <w:rsid w:val="00092937"/>
    <w:rsid w:val="000958E9"/>
    <w:rsid w:val="000A08BA"/>
    <w:rsid w:val="000A24FB"/>
    <w:rsid w:val="000A7DD2"/>
    <w:rsid w:val="000A7EAE"/>
    <w:rsid w:val="000B4D03"/>
    <w:rsid w:val="000C2F38"/>
    <w:rsid w:val="000C3530"/>
    <w:rsid w:val="000D03CE"/>
    <w:rsid w:val="000D55C6"/>
    <w:rsid w:val="000D67CC"/>
    <w:rsid w:val="000E30D7"/>
    <w:rsid w:val="000E4D77"/>
    <w:rsid w:val="000E5D1F"/>
    <w:rsid w:val="000F3720"/>
    <w:rsid w:val="000F5C23"/>
    <w:rsid w:val="000F5D05"/>
    <w:rsid w:val="0010154A"/>
    <w:rsid w:val="00101983"/>
    <w:rsid w:val="00102202"/>
    <w:rsid w:val="0011546C"/>
    <w:rsid w:val="00115BD6"/>
    <w:rsid w:val="00116A1E"/>
    <w:rsid w:val="001174CB"/>
    <w:rsid w:val="00124539"/>
    <w:rsid w:val="00124958"/>
    <w:rsid w:val="001317FB"/>
    <w:rsid w:val="00132CCA"/>
    <w:rsid w:val="0014133D"/>
    <w:rsid w:val="00144A8B"/>
    <w:rsid w:val="00150121"/>
    <w:rsid w:val="00152203"/>
    <w:rsid w:val="0015281A"/>
    <w:rsid w:val="001529B3"/>
    <w:rsid w:val="00163C35"/>
    <w:rsid w:val="00166184"/>
    <w:rsid w:val="00166733"/>
    <w:rsid w:val="00170FCE"/>
    <w:rsid w:val="00173BF2"/>
    <w:rsid w:val="0017470D"/>
    <w:rsid w:val="00176A37"/>
    <w:rsid w:val="00176B8A"/>
    <w:rsid w:val="0017718B"/>
    <w:rsid w:val="0018062A"/>
    <w:rsid w:val="00182574"/>
    <w:rsid w:val="0019190B"/>
    <w:rsid w:val="001941DD"/>
    <w:rsid w:val="00195841"/>
    <w:rsid w:val="001A1D05"/>
    <w:rsid w:val="001A3CAF"/>
    <w:rsid w:val="001A78B5"/>
    <w:rsid w:val="001B7643"/>
    <w:rsid w:val="001C0CA7"/>
    <w:rsid w:val="001C520A"/>
    <w:rsid w:val="001D0BD0"/>
    <w:rsid w:val="001D59D9"/>
    <w:rsid w:val="001E4EB6"/>
    <w:rsid w:val="001E5AA9"/>
    <w:rsid w:val="001E77F6"/>
    <w:rsid w:val="001E7C79"/>
    <w:rsid w:val="001F10B2"/>
    <w:rsid w:val="001F46F9"/>
    <w:rsid w:val="001F4726"/>
    <w:rsid w:val="001F57CE"/>
    <w:rsid w:val="001F5BA8"/>
    <w:rsid w:val="001F6FA9"/>
    <w:rsid w:val="001F79E6"/>
    <w:rsid w:val="00205222"/>
    <w:rsid w:val="00206313"/>
    <w:rsid w:val="0022164A"/>
    <w:rsid w:val="00221890"/>
    <w:rsid w:val="00226AD2"/>
    <w:rsid w:val="002278F1"/>
    <w:rsid w:val="00230359"/>
    <w:rsid w:val="0023052C"/>
    <w:rsid w:val="00231033"/>
    <w:rsid w:val="00237712"/>
    <w:rsid w:val="00245CC1"/>
    <w:rsid w:val="00247084"/>
    <w:rsid w:val="0025281A"/>
    <w:rsid w:val="0025439E"/>
    <w:rsid w:val="002550FB"/>
    <w:rsid w:val="00255924"/>
    <w:rsid w:val="0025639F"/>
    <w:rsid w:val="00263621"/>
    <w:rsid w:val="00265A14"/>
    <w:rsid w:val="002725F2"/>
    <w:rsid w:val="00275B7A"/>
    <w:rsid w:val="002777DD"/>
    <w:rsid w:val="00280F16"/>
    <w:rsid w:val="002822DE"/>
    <w:rsid w:val="00286C9F"/>
    <w:rsid w:val="00293527"/>
    <w:rsid w:val="002A03A4"/>
    <w:rsid w:val="002A4178"/>
    <w:rsid w:val="002B0439"/>
    <w:rsid w:val="002B4337"/>
    <w:rsid w:val="002B6C3C"/>
    <w:rsid w:val="002B7E4F"/>
    <w:rsid w:val="002E0DC7"/>
    <w:rsid w:val="002E1F14"/>
    <w:rsid w:val="002E2E84"/>
    <w:rsid w:val="00300BC0"/>
    <w:rsid w:val="00305951"/>
    <w:rsid w:val="003074DF"/>
    <w:rsid w:val="00307C3E"/>
    <w:rsid w:val="00315A52"/>
    <w:rsid w:val="00322F53"/>
    <w:rsid w:val="003277A1"/>
    <w:rsid w:val="00330FE6"/>
    <w:rsid w:val="00336361"/>
    <w:rsid w:val="003420E6"/>
    <w:rsid w:val="00347DD2"/>
    <w:rsid w:val="0035792B"/>
    <w:rsid w:val="003616BD"/>
    <w:rsid w:val="00362FC0"/>
    <w:rsid w:val="003671D8"/>
    <w:rsid w:val="00367A02"/>
    <w:rsid w:val="00370CAC"/>
    <w:rsid w:val="00376E89"/>
    <w:rsid w:val="00391444"/>
    <w:rsid w:val="003967BA"/>
    <w:rsid w:val="003A25A9"/>
    <w:rsid w:val="003A270E"/>
    <w:rsid w:val="003A46A6"/>
    <w:rsid w:val="003A5D1E"/>
    <w:rsid w:val="003B073A"/>
    <w:rsid w:val="003B2D3F"/>
    <w:rsid w:val="003B68B5"/>
    <w:rsid w:val="003D715F"/>
    <w:rsid w:val="003E219D"/>
    <w:rsid w:val="003E23C7"/>
    <w:rsid w:val="003E293B"/>
    <w:rsid w:val="003E49A2"/>
    <w:rsid w:val="003E51E1"/>
    <w:rsid w:val="003E58CB"/>
    <w:rsid w:val="004007DE"/>
    <w:rsid w:val="00403917"/>
    <w:rsid w:val="00404824"/>
    <w:rsid w:val="004057E0"/>
    <w:rsid w:val="00405DDC"/>
    <w:rsid w:val="00412474"/>
    <w:rsid w:val="00421613"/>
    <w:rsid w:val="004233F5"/>
    <w:rsid w:val="00426748"/>
    <w:rsid w:val="00437EDA"/>
    <w:rsid w:val="004470B8"/>
    <w:rsid w:val="00447B60"/>
    <w:rsid w:val="004505A6"/>
    <w:rsid w:val="004518B9"/>
    <w:rsid w:val="004553AC"/>
    <w:rsid w:val="0045642B"/>
    <w:rsid w:val="00464D0A"/>
    <w:rsid w:val="00467BB8"/>
    <w:rsid w:val="00474C41"/>
    <w:rsid w:val="00475AC2"/>
    <w:rsid w:val="00476ACF"/>
    <w:rsid w:val="0048215C"/>
    <w:rsid w:val="00483DB7"/>
    <w:rsid w:val="004856DB"/>
    <w:rsid w:val="00486AFE"/>
    <w:rsid w:val="00486FDC"/>
    <w:rsid w:val="00494C2D"/>
    <w:rsid w:val="0049620E"/>
    <w:rsid w:val="004A389E"/>
    <w:rsid w:val="004A52E3"/>
    <w:rsid w:val="004B251A"/>
    <w:rsid w:val="004C2AD9"/>
    <w:rsid w:val="004D2A22"/>
    <w:rsid w:val="004D3D20"/>
    <w:rsid w:val="004D4449"/>
    <w:rsid w:val="004E1BFC"/>
    <w:rsid w:val="004E3454"/>
    <w:rsid w:val="004E3AE2"/>
    <w:rsid w:val="004E3BA0"/>
    <w:rsid w:val="004E76BE"/>
    <w:rsid w:val="004F086D"/>
    <w:rsid w:val="004F153B"/>
    <w:rsid w:val="004F5B68"/>
    <w:rsid w:val="00501AAD"/>
    <w:rsid w:val="00512697"/>
    <w:rsid w:val="00516D53"/>
    <w:rsid w:val="00530963"/>
    <w:rsid w:val="00536EF0"/>
    <w:rsid w:val="00540851"/>
    <w:rsid w:val="00540D85"/>
    <w:rsid w:val="00545E50"/>
    <w:rsid w:val="00546C67"/>
    <w:rsid w:val="005507ED"/>
    <w:rsid w:val="00551444"/>
    <w:rsid w:val="005515AF"/>
    <w:rsid w:val="00571138"/>
    <w:rsid w:val="00573404"/>
    <w:rsid w:val="005743EF"/>
    <w:rsid w:val="00574C8A"/>
    <w:rsid w:val="00585AF4"/>
    <w:rsid w:val="005907BA"/>
    <w:rsid w:val="00592B92"/>
    <w:rsid w:val="005B1760"/>
    <w:rsid w:val="005B23AA"/>
    <w:rsid w:val="005B4696"/>
    <w:rsid w:val="005B4768"/>
    <w:rsid w:val="005C16A1"/>
    <w:rsid w:val="005C1757"/>
    <w:rsid w:val="005C6C12"/>
    <w:rsid w:val="005D0D1E"/>
    <w:rsid w:val="005D4371"/>
    <w:rsid w:val="005D60F3"/>
    <w:rsid w:val="005E28E8"/>
    <w:rsid w:val="005E451F"/>
    <w:rsid w:val="005E4945"/>
    <w:rsid w:val="005F0467"/>
    <w:rsid w:val="005F29B9"/>
    <w:rsid w:val="005F6EF7"/>
    <w:rsid w:val="00613435"/>
    <w:rsid w:val="006151D1"/>
    <w:rsid w:val="006158FF"/>
    <w:rsid w:val="006169C7"/>
    <w:rsid w:val="00617B40"/>
    <w:rsid w:val="006211ED"/>
    <w:rsid w:val="006216C9"/>
    <w:rsid w:val="0063573A"/>
    <w:rsid w:val="0063642F"/>
    <w:rsid w:val="0064788F"/>
    <w:rsid w:val="00650E76"/>
    <w:rsid w:val="00654FC2"/>
    <w:rsid w:val="006565DE"/>
    <w:rsid w:val="00660071"/>
    <w:rsid w:val="00662978"/>
    <w:rsid w:val="00663480"/>
    <w:rsid w:val="00666E79"/>
    <w:rsid w:val="0067137C"/>
    <w:rsid w:val="006718D8"/>
    <w:rsid w:val="006764AB"/>
    <w:rsid w:val="006853F3"/>
    <w:rsid w:val="00685FBC"/>
    <w:rsid w:val="00697726"/>
    <w:rsid w:val="006B0976"/>
    <w:rsid w:val="006C2178"/>
    <w:rsid w:val="006C3973"/>
    <w:rsid w:val="006C58EA"/>
    <w:rsid w:val="006D2A35"/>
    <w:rsid w:val="006D582A"/>
    <w:rsid w:val="006D7E3E"/>
    <w:rsid w:val="006E02F2"/>
    <w:rsid w:val="006E52D2"/>
    <w:rsid w:val="006E58ED"/>
    <w:rsid w:val="006F55E1"/>
    <w:rsid w:val="00705686"/>
    <w:rsid w:val="00710A31"/>
    <w:rsid w:val="00713611"/>
    <w:rsid w:val="00736DB3"/>
    <w:rsid w:val="00737B6C"/>
    <w:rsid w:val="00741A0F"/>
    <w:rsid w:val="007433E2"/>
    <w:rsid w:val="00743CD9"/>
    <w:rsid w:val="00744DD5"/>
    <w:rsid w:val="0074512D"/>
    <w:rsid w:val="00754F86"/>
    <w:rsid w:val="007621CD"/>
    <w:rsid w:val="00762B6D"/>
    <w:rsid w:val="00765332"/>
    <w:rsid w:val="007656D4"/>
    <w:rsid w:val="00771001"/>
    <w:rsid w:val="0078491C"/>
    <w:rsid w:val="00790286"/>
    <w:rsid w:val="00793C66"/>
    <w:rsid w:val="00797F27"/>
    <w:rsid w:val="007A10BE"/>
    <w:rsid w:val="007A41CB"/>
    <w:rsid w:val="007A606F"/>
    <w:rsid w:val="007B062E"/>
    <w:rsid w:val="007B3B35"/>
    <w:rsid w:val="007B3CFD"/>
    <w:rsid w:val="007B5D8C"/>
    <w:rsid w:val="007B6B5E"/>
    <w:rsid w:val="007C32A6"/>
    <w:rsid w:val="007C7A33"/>
    <w:rsid w:val="007D27EF"/>
    <w:rsid w:val="007D406E"/>
    <w:rsid w:val="007E235D"/>
    <w:rsid w:val="007E7D3D"/>
    <w:rsid w:val="007F253A"/>
    <w:rsid w:val="008117C0"/>
    <w:rsid w:val="00812AF4"/>
    <w:rsid w:val="008130BD"/>
    <w:rsid w:val="00813C85"/>
    <w:rsid w:val="00820367"/>
    <w:rsid w:val="0082763E"/>
    <w:rsid w:val="00827A8C"/>
    <w:rsid w:val="00831995"/>
    <w:rsid w:val="008354D6"/>
    <w:rsid w:val="00875CCD"/>
    <w:rsid w:val="00876343"/>
    <w:rsid w:val="008906FA"/>
    <w:rsid w:val="00890B84"/>
    <w:rsid w:val="0089506A"/>
    <w:rsid w:val="00895422"/>
    <w:rsid w:val="008A6C7A"/>
    <w:rsid w:val="008A7D52"/>
    <w:rsid w:val="008D1C0D"/>
    <w:rsid w:val="008D453C"/>
    <w:rsid w:val="008D5301"/>
    <w:rsid w:val="008D5DE5"/>
    <w:rsid w:val="008E3B79"/>
    <w:rsid w:val="008F6517"/>
    <w:rsid w:val="00910AE9"/>
    <w:rsid w:val="009127CD"/>
    <w:rsid w:val="00912F60"/>
    <w:rsid w:val="009202CC"/>
    <w:rsid w:val="009206B0"/>
    <w:rsid w:val="00926DBC"/>
    <w:rsid w:val="0092757B"/>
    <w:rsid w:val="009307CD"/>
    <w:rsid w:val="00935862"/>
    <w:rsid w:val="009436F4"/>
    <w:rsid w:val="00943929"/>
    <w:rsid w:val="00943F0A"/>
    <w:rsid w:val="0094784F"/>
    <w:rsid w:val="00957028"/>
    <w:rsid w:val="00960616"/>
    <w:rsid w:val="00960E48"/>
    <w:rsid w:val="00962640"/>
    <w:rsid w:val="0096307D"/>
    <w:rsid w:val="00963124"/>
    <w:rsid w:val="00964E33"/>
    <w:rsid w:val="00967CD3"/>
    <w:rsid w:val="00970629"/>
    <w:rsid w:val="009723F6"/>
    <w:rsid w:val="009766D7"/>
    <w:rsid w:val="00980A7D"/>
    <w:rsid w:val="009813A6"/>
    <w:rsid w:val="00982F94"/>
    <w:rsid w:val="00995835"/>
    <w:rsid w:val="009A1F2E"/>
    <w:rsid w:val="009A2D78"/>
    <w:rsid w:val="009A3E25"/>
    <w:rsid w:val="009B39E7"/>
    <w:rsid w:val="009B3B99"/>
    <w:rsid w:val="009B3E27"/>
    <w:rsid w:val="009B3EC1"/>
    <w:rsid w:val="009C085D"/>
    <w:rsid w:val="009C3A49"/>
    <w:rsid w:val="009C4DF4"/>
    <w:rsid w:val="009C5400"/>
    <w:rsid w:val="009D017D"/>
    <w:rsid w:val="009D0C3D"/>
    <w:rsid w:val="009D2827"/>
    <w:rsid w:val="009D3071"/>
    <w:rsid w:val="009D3246"/>
    <w:rsid w:val="009D5998"/>
    <w:rsid w:val="009E1573"/>
    <w:rsid w:val="009E2698"/>
    <w:rsid w:val="009E3749"/>
    <w:rsid w:val="009F2044"/>
    <w:rsid w:val="009F3C52"/>
    <w:rsid w:val="009F45A7"/>
    <w:rsid w:val="009F56E9"/>
    <w:rsid w:val="009F6441"/>
    <w:rsid w:val="009F73EE"/>
    <w:rsid w:val="00A02893"/>
    <w:rsid w:val="00A02AEC"/>
    <w:rsid w:val="00A05A3A"/>
    <w:rsid w:val="00A07D8B"/>
    <w:rsid w:val="00A15850"/>
    <w:rsid w:val="00A22BB3"/>
    <w:rsid w:val="00A322D2"/>
    <w:rsid w:val="00A33D3C"/>
    <w:rsid w:val="00A3517D"/>
    <w:rsid w:val="00A40438"/>
    <w:rsid w:val="00A427C0"/>
    <w:rsid w:val="00A449D9"/>
    <w:rsid w:val="00A47ABA"/>
    <w:rsid w:val="00A51095"/>
    <w:rsid w:val="00A5706C"/>
    <w:rsid w:val="00A57A92"/>
    <w:rsid w:val="00A60169"/>
    <w:rsid w:val="00A62230"/>
    <w:rsid w:val="00A63BC1"/>
    <w:rsid w:val="00A678D8"/>
    <w:rsid w:val="00A700C1"/>
    <w:rsid w:val="00A73B40"/>
    <w:rsid w:val="00A75391"/>
    <w:rsid w:val="00A81757"/>
    <w:rsid w:val="00A86654"/>
    <w:rsid w:val="00A90451"/>
    <w:rsid w:val="00A904B0"/>
    <w:rsid w:val="00A927CD"/>
    <w:rsid w:val="00A93AFA"/>
    <w:rsid w:val="00A94BCF"/>
    <w:rsid w:val="00AA24E5"/>
    <w:rsid w:val="00AA40A8"/>
    <w:rsid w:val="00AB7F2B"/>
    <w:rsid w:val="00AC100E"/>
    <w:rsid w:val="00AC5E42"/>
    <w:rsid w:val="00AC6DD9"/>
    <w:rsid w:val="00AD1188"/>
    <w:rsid w:val="00AD24C8"/>
    <w:rsid w:val="00AE5CBD"/>
    <w:rsid w:val="00AE6931"/>
    <w:rsid w:val="00AE7E62"/>
    <w:rsid w:val="00AF494D"/>
    <w:rsid w:val="00B01CAE"/>
    <w:rsid w:val="00B027DB"/>
    <w:rsid w:val="00B200B8"/>
    <w:rsid w:val="00B22F1E"/>
    <w:rsid w:val="00B239C9"/>
    <w:rsid w:val="00B34EED"/>
    <w:rsid w:val="00B4409B"/>
    <w:rsid w:val="00B4761E"/>
    <w:rsid w:val="00B51AC2"/>
    <w:rsid w:val="00B52773"/>
    <w:rsid w:val="00B612EF"/>
    <w:rsid w:val="00B6472E"/>
    <w:rsid w:val="00B64EB9"/>
    <w:rsid w:val="00B65C65"/>
    <w:rsid w:val="00B72A01"/>
    <w:rsid w:val="00B75624"/>
    <w:rsid w:val="00B840B1"/>
    <w:rsid w:val="00B854BB"/>
    <w:rsid w:val="00B87043"/>
    <w:rsid w:val="00B92290"/>
    <w:rsid w:val="00B927DA"/>
    <w:rsid w:val="00B95A9F"/>
    <w:rsid w:val="00BA3BF0"/>
    <w:rsid w:val="00BA4649"/>
    <w:rsid w:val="00BA4B54"/>
    <w:rsid w:val="00BA5E5C"/>
    <w:rsid w:val="00BB0FE0"/>
    <w:rsid w:val="00BB64CD"/>
    <w:rsid w:val="00BC182B"/>
    <w:rsid w:val="00BC5704"/>
    <w:rsid w:val="00BC6336"/>
    <w:rsid w:val="00BD16BD"/>
    <w:rsid w:val="00BD3AC3"/>
    <w:rsid w:val="00BE12F5"/>
    <w:rsid w:val="00BF176A"/>
    <w:rsid w:val="00BF4DBC"/>
    <w:rsid w:val="00BF56DC"/>
    <w:rsid w:val="00BF6239"/>
    <w:rsid w:val="00C01FD8"/>
    <w:rsid w:val="00C021C0"/>
    <w:rsid w:val="00C072B5"/>
    <w:rsid w:val="00C105BC"/>
    <w:rsid w:val="00C11051"/>
    <w:rsid w:val="00C125AE"/>
    <w:rsid w:val="00C159A8"/>
    <w:rsid w:val="00C20AD2"/>
    <w:rsid w:val="00C231E9"/>
    <w:rsid w:val="00C26FA0"/>
    <w:rsid w:val="00C317F8"/>
    <w:rsid w:val="00C31BF4"/>
    <w:rsid w:val="00C364C8"/>
    <w:rsid w:val="00C37863"/>
    <w:rsid w:val="00C423E0"/>
    <w:rsid w:val="00C46EA6"/>
    <w:rsid w:val="00C511CD"/>
    <w:rsid w:val="00C55369"/>
    <w:rsid w:val="00C626F2"/>
    <w:rsid w:val="00C63670"/>
    <w:rsid w:val="00C72578"/>
    <w:rsid w:val="00C7339C"/>
    <w:rsid w:val="00C8163B"/>
    <w:rsid w:val="00C82AAE"/>
    <w:rsid w:val="00C82B36"/>
    <w:rsid w:val="00C836C3"/>
    <w:rsid w:val="00C879F1"/>
    <w:rsid w:val="00C90922"/>
    <w:rsid w:val="00C96471"/>
    <w:rsid w:val="00C96E34"/>
    <w:rsid w:val="00CA36FB"/>
    <w:rsid w:val="00CA67C3"/>
    <w:rsid w:val="00CB1006"/>
    <w:rsid w:val="00CB1E33"/>
    <w:rsid w:val="00CC278A"/>
    <w:rsid w:val="00CC2DCF"/>
    <w:rsid w:val="00CE357C"/>
    <w:rsid w:val="00CF3062"/>
    <w:rsid w:val="00CF31F1"/>
    <w:rsid w:val="00CF6545"/>
    <w:rsid w:val="00D00B1B"/>
    <w:rsid w:val="00D06087"/>
    <w:rsid w:val="00D0730D"/>
    <w:rsid w:val="00D174F9"/>
    <w:rsid w:val="00D20347"/>
    <w:rsid w:val="00D222EF"/>
    <w:rsid w:val="00D22DC8"/>
    <w:rsid w:val="00D23DE3"/>
    <w:rsid w:val="00D26950"/>
    <w:rsid w:val="00D26D13"/>
    <w:rsid w:val="00D27596"/>
    <w:rsid w:val="00D31910"/>
    <w:rsid w:val="00D33458"/>
    <w:rsid w:val="00D44C0B"/>
    <w:rsid w:val="00D50D65"/>
    <w:rsid w:val="00D51D15"/>
    <w:rsid w:val="00D557EF"/>
    <w:rsid w:val="00D62780"/>
    <w:rsid w:val="00D7419D"/>
    <w:rsid w:val="00D75849"/>
    <w:rsid w:val="00D7721E"/>
    <w:rsid w:val="00D8366C"/>
    <w:rsid w:val="00D8536B"/>
    <w:rsid w:val="00D96464"/>
    <w:rsid w:val="00DA29A6"/>
    <w:rsid w:val="00DA29E9"/>
    <w:rsid w:val="00DA34AC"/>
    <w:rsid w:val="00DA73F3"/>
    <w:rsid w:val="00DB2756"/>
    <w:rsid w:val="00DB5AA5"/>
    <w:rsid w:val="00DB6025"/>
    <w:rsid w:val="00DB602A"/>
    <w:rsid w:val="00DC2985"/>
    <w:rsid w:val="00DC55EE"/>
    <w:rsid w:val="00DD44FC"/>
    <w:rsid w:val="00DD6E80"/>
    <w:rsid w:val="00DE06B2"/>
    <w:rsid w:val="00DE2463"/>
    <w:rsid w:val="00DF093E"/>
    <w:rsid w:val="00DF7622"/>
    <w:rsid w:val="00E00153"/>
    <w:rsid w:val="00E009C3"/>
    <w:rsid w:val="00E06FFD"/>
    <w:rsid w:val="00E1182D"/>
    <w:rsid w:val="00E16A34"/>
    <w:rsid w:val="00E21995"/>
    <w:rsid w:val="00E23D58"/>
    <w:rsid w:val="00E31194"/>
    <w:rsid w:val="00E3256B"/>
    <w:rsid w:val="00E36500"/>
    <w:rsid w:val="00E40027"/>
    <w:rsid w:val="00E50115"/>
    <w:rsid w:val="00E50552"/>
    <w:rsid w:val="00E510C7"/>
    <w:rsid w:val="00E53B8E"/>
    <w:rsid w:val="00E54521"/>
    <w:rsid w:val="00E563CD"/>
    <w:rsid w:val="00E672A7"/>
    <w:rsid w:val="00E763E7"/>
    <w:rsid w:val="00E806C4"/>
    <w:rsid w:val="00E818B0"/>
    <w:rsid w:val="00E82A82"/>
    <w:rsid w:val="00E90B13"/>
    <w:rsid w:val="00EA0D66"/>
    <w:rsid w:val="00EA3939"/>
    <w:rsid w:val="00EA7936"/>
    <w:rsid w:val="00EC1366"/>
    <w:rsid w:val="00EC19CA"/>
    <w:rsid w:val="00EC5691"/>
    <w:rsid w:val="00EC6383"/>
    <w:rsid w:val="00ED3CEB"/>
    <w:rsid w:val="00ED7546"/>
    <w:rsid w:val="00EE26A8"/>
    <w:rsid w:val="00EE2D40"/>
    <w:rsid w:val="00EF5BB9"/>
    <w:rsid w:val="00F003CB"/>
    <w:rsid w:val="00F05095"/>
    <w:rsid w:val="00F12898"/>
    <w:rsid w:val="00F2377E"/>
    <w:rsid w:val="00F23837"/>
    <w:rsid w:val="00F240A5"/>
    <w:rsid w:val="00F408EA"/>
    <w:rsid w:val="00F42B3F"/>
    <w:rsid w:val="00F547FA"/>
    <w:rsid w:val="00F552A8"/>
    <w:rsid w:val="00F60E67"/>
    <w:rsid w:val="00F6528E"/>
    <w:rsid w:val="00F711D7"/>
    <w:rsid w:val="00F760B3"/>
    <w:rsid w:val="00F77A89"/>
    <w:rsid w:val="00F84913"/>
    <w:rsid w:val="00F84E8E"/>
    <w:rsid w:val="00F84F84"/>
    <w:rsid w:val="00F85039"/>
    <w:rsid w:val="00F95E4C"/>
    <w:rsid w:val="00FA1F01"/>
    <w:rsid w:val="00FA46BD"/>
    <w:rsid w:val="00FA7712"/>
    <w:rsid w:val="00FA79C0"/>
    <w:rsid w:val="00FC4BC2"/>
    <w:rsid w:val="00FD004C"/>
    <w:rsid w:val="00FD2A0F"/>
    <w:rsid w:val="00FD3005"/>
    <w:rsid w:val="00FD7EF1"/>
    <w:rsid w:val="00FE0657"/>
    <w:rsid w:val="00FE116E"/>
    <w:rsid w:val="00FE19D0"/>
    <w:rsid w:val="00FE2B57"/>
    <w:rsid w:val="00FE52E7"/>
    <w:rsid w:val="00FE5F66"/>
    <w:rsid w:val="00FE7539"/>
    <w:rsid w:val="00FF2B12"/>
    <w:rsid w:val="00FF3186"/>
    <w:rsid w:val="00FF3D21"/>
    <w:rsid w:val="00FF4C53"/>
    <w:rsid w:val="00FF6BE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cs-CZ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,"/>
  <w:listSeparator w:val=";"/>
  <w14:docId w14:val="1790CB00"/>
  <w15:docId w15:val="{DABC2AB3-318D-469D-B918-834901C95DEC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Times New Roman" w:eastAsia="Times New Roman" w:hAnsi="Times New Roman" w:cs="Times New Roman"/>
        <w:lang w:val="cs-CZ" w:eastAsia="cs-CZ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semiHidden="1" w:unhideWhenUsed="1" w:qFormat="1"/>
    <w:lsdException w:name="heading 3" w:semiHidden="1" w:unhideWhenUsed="1" w:qFormat="1"/>
    <w:lsdException w:name="heading 4" w:semiHidden="1" w:unhideWhenUsed="1" w:qFormat="1"/>
    <w:lsdException w:name="heading 5" w:semiHidden="1" w:unhideWhenUsed="1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iPriority="99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toa heading" w:semiHidden="1" w:unhideWhenUsed="1"/>
    <w:lsdException w:name="List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Subtitle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ln">
    <w:name w:val="Normal"/>
    <w:qFormat/>
    <w:rsid w:val="00EE2D40"/>
    <w:pPr>
      <w:overflowPunct w:val="0"/>
      <w:autoSpaceDE w:val="0"/>
      <w:autoSpaceDN w:val="0"/>
      <w:adjustRightInd w:val="0"/>
      <w:textAlignment w:val="baseline"/>
    </w:pPr>
  </w:style>
  <w:style w:type="paragraph" w:styleId="Nadpis1">
    <w:name w:val="heading 1"/>
    <w:basedOn w:val="Normln"/>
    <w:next w:val="Normln"/>
    <w:qFormat/>
    <w:rsid w:val="002A4178"/>
    <w:pPr>
      <w:keepNext/>
      <w:jc w:val="center"/>
      <w:outlineLvl w:val="0"/>
    </w:pPr>
    <w:rPr>
      <w:b/>
    </w:rPr>
  </w:style>
  <w:style w:type="character" w:default="1" w:styleId="Standardnpsmoodstavce">
    <w:name w:val="Default Paragraph Font"/>
    <w:uiPriority w:val="1"/>
    <w:semiHidden/>
    <w:unhideWhenUsed/>
  </w:style>
  <w:style w:type="table" w:default="1" w:styleId="Normlntabulka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seznamu">
    <w:name w:val="No List"/>
    <w:uiPriority w:val="99"/>
    <w:semiHidden/>
    <w:unhideWhenUsed/>
  </w:style>
  <w:style w:type="paragraph" w:styleId="Zkladntext">
    <w:name w:val="Body Text"/>
    <w:basedOn w:val="Normln"/>
    <w:rsid w:val="002A4178"/>
    <w:pPr>
      <w:jc w:val="both"/>
    </w:pPr>
  </w:style>
  <w:style w:type="paragraph" w:styleId="Zhlav">
    <w:name w:val="header"/>
    <w:basedOn w:val="Normln"/>
    <w:rsid w:val="00E00153"/>
    <w:pPr>
      <w:tabs>
        <w:tab w:val="center" w:pos="4536"/>
        <w:tab w:val="right" w:pos="9072"/>
      </w:tabs>
    </w:pPr>
  </w:style>
  <w:style w:type="paragraph" w:styleId="Zpat">
    <w:name w:val="footer"/>
    <w:basedOn w:val="Normln"/>
    <w:link w:val="ZpatChar"/>
    <w:uiPriority w:val="99"/>
    <w:rsid w:val="00E00153"/>
    <w:pPr>
      <w:tabs>
        <w:tab w:val="center" w:pos="4536"/>
        <w:tab w:val="right" w:pos="9072"/>
      </w:tabs>
    </w:pPr>
  </w:style>
  <w:style w:type="paragraph" w:styleId="Zkladntext2">
    <w:name w:val="Body Text 2"/>
    <w:basedOn w:val="Normln"/>
    <w:rsid w:val="00305951"/>
    <w:pPr>
      <w:spacing w:after="120" w:line="480" w:lineRule="auto"/>
    </w:pPr>
  </w:style>
  <w:style w:type="paragraph" w:customStyle="1" w:styleId="CarCharCharCharCharCharChar">
    <w:name w:val="Car Char Char Char Char Char Char"/>
    <w:basedOn w:val="Normln"/>
    <w:rsid w:val="00305951"/>
    <w:pPr>
      <w:spacing w:after="160" w:line="240" w:lineRule="exact"/>
      <w:jc w:val="both"/>
    </w:pPr>
    <w:rPr>
      <w:rFonts w:ascii="Times New Roman Bold" w:hAnsi="Times New Roman Bold"/>
      <w:sz w:val="22"/>
      <w:szCs w:val="26"/>
      <w:lang w:val="sk-SK" w:eastAsia="en-US"/>
    </w:rPr>
  </w:style>
  <w:style w:type="character" w:styleId="slostrnky">
    <w:name w:val="page number"/>
    <w:basedOn w:val="Standardnpsmoodstavce"/>
    <w:rsid w:val="00305951"/>
  </w:style>
  <w:style w:type="character" w:customStyle="1" w:styleId="ZpatChar">
    <w:name w:val="Zápatí Char"/>
    <w:link w:val="Zpat"/>
    <w:uiPriority w:val="99"/>
    <w:rsid w:val="00305951"/>
    <w:rPr>
      <w:sz w:val="24"/>
      <w:szCs w:val="24"/>
      <w:lang w:val="cs-CZ" w:eastAsia="cs-CZ" w:bidi="ar-SA"/>
    </w:rPr>
  </w:style>
  <w:style w:type="paragraph" w:customStyle="1" w:styleId="ed">
    <w:name w:val="šedá"/>
    <w:basedOn w:val="Normln"/>
    <w:rsid w:val="00305951"/>
    <w:pPr>
      <w:jc w:val="both"/>
    </w:pPr>
    <w:rPr>
      <w:color w:val="999999"/>
    </w:rPr>
  </w:style>
  <w:style w:type="paragraph" w:customStyle="1" w:styleId="Zkladntext21">
    <w:name w:val="Základní text 21"/>
    <w:basedOn w:val="Normln"/>
    <w:rsid w:val="00EE2D40"/>
    <w:pPr>
      <w:jc w:val="both"/>
    </w:pPr>
    <w:rPr>
      <w:sz w:val="24"/>
    </w:rPr>
  </w:style>
  <w:style w:type="paragraph" w:customStyle="1" w:styleId="NormlnsWWW">
    <w:name w:val="Normální (síť WWW)"/>
    <w:basedOn w:val="Normln"/>
    <w:rsid w:val="00EE2D40"/>
    <w:pPr>
      <w:overflowPunct/>
      <w:autoSpaceDE/>
      <w:autoSpaceDN/>
      <w:adjustRightInd/>
      <w:spacing w:before="100" w:beforeAutospacing="1" w:after="100" w:afterAutospacing="1"/>
      <w:textAlignment w:val="auto"/>
    </w:pPr>
    <w:rPr>
      <w:sz w:val="24"/>
      <w:szCs w:val="24"/>
    </w:rPr>
  </w:style>
  <w:style w:type="paragraph" w:styleId="FormtovanvHTML">
    <w:name w:val="HTML Preformatted"/>
    <w:basedOn w:val="Normln"/>
    <w:rsid w:val="00EE2D40"/>
    <w:pPr>
      <w:tabs>
        <w:tab w:val="left" w:pos="916"/>
        <w:tab w:val="left" w:pos="1832"/>
        <w:tab w:val="left" w:pos="2748"/>
        <w:tab w:val="left" w:pos="3664"/>
        <w:tab w:val="left" w:pos="4580"/>
        <w:tab w:val="left" w:pos="5496"/>
        <w:tab w:val="left" w:pos="6412"/>
        <w:tab w:val="left" w:pos="7328"/>
        <w:tab w:val="left" w:pos="8244"/>
        <w:tab w:val="left" w:pos="9160"/>
        <w:tab w:val="left" w:pos="10076"/>
        <w:tab w:val="left" w:pos="10992"/>
        <w:tab w:val="left" w:pos="11908"/>
        <w:tab w:val="left" w:pos="12824"/>
        <w:tab w:val="left" w:pos="13740"/>
        <w:tab w:val="left" w:pos="14656"/>
      </w:tabs>
      <w:overflowPunct/>
      <w:autoSpaceDE/>
      <w:autoSpaceDN/>
      <w:adjustRightInd/>
      <w:textAlignment w:val="auto"/>
    </w:pPr>
    <w:rPr>
      <w:rFonts w:ascii="Courier New" w:eastAsia="Courier New" w:hAnsi="Courier New"/>
    </w:rPr>
  </w:style>
  <w:style w:type="paragraph" w:styleId="Textbubliny">
    <w:name w:val="Balloon Text"/>
    <w:basedOn w:val="Normln"/>
    <w:semiHidden/>
    <w:rsid w:val="0082763E"/>
    <w:rPr>
      <w:rFonts w:ascii="Tahoma" w:hAnsi="Tahoma" w:cs="Tahoma"/>
      <w:sz w:val="16"/>
      <w:szCs w:val="16"/>
    </w:rPr>
  </w:style>
  <w:style w:type="character" w:styleId="Odkaznakoment">
    <w:name w:val="annotation reference"/>
    <w:basedOn w:val="Standardnpsmoodstavce"/>
    <w:semiHidden/>
    <w:unhideWhenUsed/>
    <w:rsid w:val="00A90451"/>
    <w:rPr>
      <w:sz w:val="16"/>
      <w:szCs w:val="16"/>
    </w:rPr>
  </w:style>
  <w:style w:type="paragraph" w:styleId="Textkomente">
    <w:name w:val="annotation text"/>
    <w:basedOn w:val="Normln"/>
    <w:link w:val="TextkomenteChar"/>
    <w:semiHidden/>
    <w:unhideWhenUsed/>
    <w:rsid w:val="00A90451"/>
  </w:style>
  <w:style w:type="character" w:customStyle="1" w:styleId="TextkomenteChar">
    <w:name w:val="Text komentáře Char"/>
    <w:basedOn w:val="Standardnpsmoodstavce"/>
    <w:link w:val="Textkomente"/>
    <w:semiHidden/>
    <w:rsid w:val="00A90451"/>
  </w:style>
  <w:style w:type="paragraph" w:styleId="Pedmtkomente">
    <w:name w:val="annotation subject"/>
    <w:basedOn w:val="Textkomente"/>
    <w:next w:val="Textkomente"/>
    <w:link w:val="PedmtkomenteChar"/>
    <w:semiHidden/>
    <w:unhideWhenUsed/>
    <w:rsid w:val="00A90451"/>
    <w:rPr>
      <w:b/>
      <w:bCs/>
    </w:rPr>
  </w:style>
  <w:style w:type="character" w:customStyle="1" w:styleId="PedmtkomenteChar">
    <w:name w:val="Předmět komentáře Char"/>
    <w:basedOn w:val="TextkomenteChar"/>
    <w:link w:val="Pedmtkomente"/>
    <w:semiHidden/>
    <w:rsid w:val="00A90451"/>
    <w:rPr>
      <w:b/>
      <w:bCs/>
    </w:rPr>
  </w:style>
  <w:style w:type="character" w:styleId="Hypertextovodkaz">
    <w:name w:val="Hyperlink"/>
    <w:basedOn w:val="Standardnpsmoodstavce"/>
    <w:unhideWhenUsed/>
    <w:rsid w:val="00943F0A"/>
    <w:rPr>
      <w:color w:val="0000FF" w:themeColor="hyperlink"/>
      <w:u w:val="single"/>
    </w:rPr>
  </w:style>
  <w:style w:type="character" w:styleId="Nevyeenzmnka">
    <w:name w:val="Unresolved Mention"/>
    <w:basedOn w:val="Standardnpsmoodstavce"/>
    <w:uiPriority w:val="99"/>
    <w:semiHidden/>
    <w:unhideWhenUsed/>
    <w:rsid w:val="00943F0A"/>
    <w:rPr>
      <w:color w:val="605E5C"/>
      <w:shd w:val="clear" w:color="auto" w:fill="E1DFDD"/>
    </w:rPr>
  </w:style>
  <w:style w:type="character" w:styleId="Sledovanodkaz">
    <w:name w:val="FollowedHyperlink"/>
    <w:basedOn w:val="Standardnpsmoodstavce"/>
    <w:semiHidden/>
    <w:unhideWhenUsed/>
    <w:rsid w:val="00943F0A"/>
    <w:rPr>
      <w:color w:val="800080" w:themeColor="followedHyperlink"/>
      <w:u w:val="singl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17" Type="http://schemas.openxmlformats.org/officeDocument/2006/relationships/image" Target="media/image40.jpeg"/><Relationship Id="rId21" Type="http://schemas.openxmlformats.org/officeDocument/2006/relationships/image" Target="media/image4.jpeg"/><Relationship Id="rId42" Type="http://schemas.openxmlformats.org/officeDocument/2006/relationships/hyperlink" Target="https://gismb.brno.cz/mapa/verejna-prostranstvi/" TargetMode="External"/><Relationship Id="rId63" Type="http://schemas.openxmlformats.org/officeDocument/2006/relationships/image" Target="media/image18.jpeg"/><Relationship Id="rId84" Type="http://schemas.openxmlformats.org/officeDocument/2006/relationships/image" Target="media/image25.jpeg"/><Relationship Id="rId138" Type="http://schemas.openxmlformats.org/officeDocument/2006/relationships/hyperlink" Target="https://gismb.brno.cz/mapa/verejna-prostranstvi/" TargetMode="External"/><Relationship Id="rId159" Type="http://schemas.openxmlformats.org/officeDocument/2006/relationships/hyperlink" Target="https://gismb.brno.cz/mapa/verejna-prostranstvi/" TargetMode="External"/><Relationship Id="rId170" Type="http://schemas.openxmlformats.org/officeDocument/2006/relationships/header" Target="header15.xml"/><Relationship Id="rId107" Type="http://schemas.openxmlformats.org/officeDocument/2006/relationships/image" Target="media/image36.jpeg"/><Relationship Id="rId11" Type="http://schemas.openxmlformats.org/officeDocument/2006/relationships/endnotes" Target="endnotes.xml"/><Relationship Id="rId32" Type="http://schemas.openxmlformats.org/officeDocument/2006/relationships/image" Target="media/image7.jpeg"/><Relationship Id="rId53" Type="http://schemas.openxmlformats.org/officeDocument/2006/relationships/image" Target="media/image14.jpeg"/><Relationship Id="rId74" Type="http://schemas.openxmlformats.org/officeDocument/2006/relationships/image" Target="media/image21.jpeg"/><Relationship Id="rId128" Type="http://schemas.openxmlformats.org/officeDocument/2006/relationships/image" Target="media/image45.jpeg"/><Relationship Id="rId149" Type="http://schemas.openxmlformats.org/officeDocument/2006/relationships/image" Target="media/image52.jpeg"/><Relationship Id="rId5" Type="http://schemas.openxmlformats.org/officeDocument/2006/relationships/customXml" Target="../customXml/item5.xml"/><Relationship Id="rId95" Type="http://schemas.openxmlformats.org/officeDocument/2006/relationships/image" Target="media/image30.jpeg"/><Relationship Id="rId160" Type="http://schemas.openxmlformats.org/officeDocument/2006/relationships/image" Target="media/image57.jpeg"/><Relationship Id="rId181" Type="http://schemas.openxmlformats.org/officeDocument/2006/relationships/hyperlink" Target="https://gismb.brno.cz/mapa/verejna-prostranstvi/" TargetMode="External"/><Relationship Id="rId22" Type="http://schemas.openxmlformats.org/officeDocument/2006/relationships/header" Target="header2.xml"/><Relationship Id="rId43" Type="http://schemas.openxmlformats.org/officeDocument/2006/relationships/hyperlink" Target="https://gismb.brno.cz/mapa/verejna-prostranstvi/" TargetMode="External"/><Relationship Id="rId64" Type="http://schemas.openxmlformats.org/officeDocument/2006/relationships/header" Target="header7.xml"/><Relationship Id="rId118" Type="http://schemas.openxmlformats.org/officeDocument/2006/relationships/image" Target="media/image41.jpeg"/><Relationship Id="rId139" Type="http://schemas.openxmlformats.org/officeDocument/2006/relationships/image" Target="media/image48.jpeg"/><Relationship Id="rId85" Type="http://schemas.openxmlformats.org/officeDocument/2006/relationships/hyperlink" Target="https://gismb.brno.cz/mapa/verejna-prostranstvi/" TargetMode="External"/><Relationship Id="rId150" Type="http://schemas.openxmlformats.org/officeDocument/2006/relationships/image" Target="media/image53.jpeg"/><Relationship Id="rId171" Type="http://schemas.openxmlformats.org/officeDocument/2006/relationships/footer" Target="footer15.xml"/><Relationship Id="rId12" Type="http://schemas.openxmlformats.org/officeDocument/2006/relationships/header" Target="header1.xml"/><Relationship Id="rId33" Type="http://schemas.openxmlformats.org/officeDocument/2006/relationships/header" Target="header4.xml"/><Relationship Id="rId108" Type="http://schemas.openxmlformats.org/officeDocument/2006/relationships/hyperlink" Target="https://gismb.brno.cz/mapa/verejna-prostranstvi/" TargetMode="External"/><Relationship Id="rId129" Type="http://schemas.openxmlformats.org/officeDocument/2006/relationships/hyperlink" Target="https://gismb.brno.cz/mapa/verejna-prostranstvi/" TargetMode="External"/><Relationship Id="rId54" Type="http://schemas.openxmlformats.org/officeDocument/2006/relationships/header" Target="header6.xml"/><Relationship Id="rId75" Type="http://schemas.openxmlformats.org/officeDocument/2006/relationships/header" Target="header9.xml"/><Relationship Id="rId96" Type="http://schemas.openxmlformats.org/officeDocument/2006/relationships/image" Target="media/image31.jpeg"/><Relationship Id="rId140" Type="http://schemas.openxmlformats.org/officeDocument/2006/relationships/hyperlink" Target="https://gismb.brno.cz/mapa/verejna-prostranstvi/" TargetMode="External"/><Relationship Id="rId161" Type="http://schemas.openxmlformats.org/officeDocument/2006/relationships/image" Target="media/image58.jpeg"/><Relationship Id="rId182" Type="http://schemas.openxmlformats.org/officeDocument/2006/relationships/hyperlink" Target="https://gismb.brno.cz/mapa/verejna-prostranstvi/" TargetMode="External"/><Relationship Id="rId6" Type="http://schemas.openxmlformats.org/officeDocument/2006/relationships/numbering" Target="numbering.xml"/><Relationship Id="rId23" Type="http://schemas.openxmlformats.org/officeDocument/2006/relationships/footer" Target="footer2.xml"/><Relationship Id="rId119" Type="http://schemas.openxmlformats.org/officeDocument/2006/relationships/header" Target="header10.xml"/><Relationship Id="rId44" Type="http://schemas.openxmlformats.org/officeDocument/2006/relationships/image" Target="media/image11.jpeg"/><Relationship Id="rId65" Type="http://schemas.openxmlformats.org/officeDocument/2006/relationships/footer" Target="footer7.xml"/><Relationship Id="rId86" Type="http://schemas.openxmlformats.org/officeDocument/2006/relationships/hyperlink" Target="https://gismb.brno.cz/mapa/verejna-prostranstvi/" TargetMode="External"/><Relationship Id="rId130" Type="http://schemas.openxmlformats.org/officeDocument/2006/relationships/hyperlink" Target="https://gismb.brno.cz/mapa/verejna-prostranstvi/" TargetMode="External"/><Relationship Id="rId151" Type="http://schemas.openxmlformats.org/officeDocument/2006/relationships/hyperlink" Target="https://gismb.brno.cz/mapa/verejna-prostranstvi/" TargetMode="External"/><Relationship Id="rId172" Type="http://schemas.openxmlformats.org/officeDocument/2006/relationships/hyperlink" Target="https://gismb.brno.cz/mapa/verejna-prostranstvi/" TargetMode="External"/><Relationship Id="rId13" Type="http://schemas.openxmlformats.org/officeDocument/2006/relationships/footer" Target="footer1.xml"/><Relationship Id="rId18" Type="http://schemas.openxmlformats.org/officeDocument/2006/relationships/hyperlink" Target="https://gismb.brno.cz/mapa/verejna-prostranstvi/" TargetMode="External"/><Relationship Id="rId39" Type="http://schemas.openxmlformats.org/officeDocument/2006/relationships/hyperlink" Target="https://gismb.brno.cz/mapa/verejna-prostranstvi/" TargetMode="External"/><Relationship Id="rId109" Type="http://schemas.openxmlformats.org/officeDocument/2006/relationships/hyperlink" Target="https://gismb.brno.cz/mapa/verejna-prostranstvi/" TargetMode="External"/><Relationship Id="rId34" Type="http://schemas.openxmlformats.org/officeDocument/2006/relationships/footer" Target="footer4.xml"/><Relationship Id="rId50" Type="http://schemas.openxmlformats.org/officeDocument/2006/relationships/hyperlink" Target="https://gismb.brno.cz/mapa/verejna-prostranstvi/" TargetMode="External"/><Relationship Id="rId55" Type="http://schemas.openxmlformats.org/officeDocument/2006/relationships/footer" Target="footer6.xml"/><Relationship Id="rId76" Type="http://schemas.openxmlformats.org/officeDocument/2006/relationships/footer" Target="footer9.xml"/><Relationship Id="rId97" Type="http://schemas.openxmlformats.org/officeDocument/2006/relationships/hyperlink" Target="https://gismb.brno.cz/mapa/verejna-prostranstvi/" TargetMode="External"/><Relationship Id="rId104" Type="http://schemas.openxmlformats.org/officeDocument/2006/relationships/hyperlink" Target="https://gismb.brno.cz/mapa/verejna-prostranstvi/" TargetMode="External"/><Relationship Id="rId120" Type="http://schemas.openxmlformats.org/officeDocument/2006/relationships/footer" Target="footer10.xml"/><Relationship Id="rId125" Type="http://schemas.openxmlformats.org/officeDocument/2006/relationships/hyperlink" Target="https://gismb.brno.cz/mapa/verejna-prostranstvi/" TargetMode="External"/><Relationship Id="rId141" Type="http://schemas.openxmlformats.org/officeDocument/2006/relationships/hyperlink" Target="https://gismb.brno.cz/mapa/verejna-prostranstvi/" TargetMode="External"/><Relationship Id="rId146" Type="http://schemas.openxmlformats.org/officeDocument/2006/relationships/footer" Target="footer12.xml"/><Relationship Id="rId167" Type="http://schemas.openxmlformats.org/officeDocument/2006/relationships/hyperlink" Target="https://gismb.brno.cz/mapa/verejna-prostranstvi/" TargetMode="External"/><Relationship Id="rId7" Type="http://schemas.openxmlformats.org/officeDocument/2006/relationships/styles" Target="styles.xml"/><Relationship Id="rId71" Type="http://schemas.openxmlformats.org/officeDocument/2006/relationships/footer" Target="footer8.xml"/><Relationship Id="rId92" Type="http://schemas.openxmlformats.org/officeDocument/2006/relationships/image" Target="media/image29.jpeg"/><Relationship Id="rId162" Type="http://schemas.openxmlformats.org/officeDocument/2006/relationships/hyperlink" Target="https://gismb.brno.cz/mapa/verejna-prostranstvi/" TargetMode="External"/><Relationship Id="rId183" Type="http://schemas.openxmlformats.org/officeDocument/2006/relationships/image" Target="media/image64.jpeg"/><Relationship Id="rId2" Type="http://schemas.openxmlformats.org/officeDocument/2006/relationships/customXml" Target="../customXml/item2.xml"/><Relationship Id="rId29" Type="http://schemas.openxmlformats.org/officeDocument/2006/relationships/footer" Target="footer3.xml"/><Relationship Id="rId24" Type="http://schemas.openxmlformats.org/officeDocument/2006/relationships/hyperlink" Target="https://gismb.brno.cz/mapa/verejna-prostranstvi/" TargetMode="External"/><Relationship Id="rId40" Type="http://schemas.openxmlformats.org/officeDocument/2006/relationships/image" Target="media/image9.jpeg"/><Relationship Id="rId45" Type="http://schemas.openxmlformats.org/officeDocument/2006/relationships/hyperlink" Target="https://gismb.brno.cz/mapa/verejna-prostranstvi/" TargetMode="External"/><Relationship Id="rId66" Type="http://schemas.openxmlformats.org/officeDocument/2006/relationships/hyperlink" Target="https://gismb.brno.cz/mapa/verejna-prostranstvi/" TargetMode="External"/><Relationship Id="rId87" Type="http://schemas.openxmlformats.org/officeDocument/2006/relationships/image" Target="media/image26.jpeg"/><Relationship Id="rId110" Type="http://schemas.openxmlformats.org/officeDocument/2006/relationships/image" Target="media/image37.jpeg"/><Relationship Id="rId115" Type="http://schemas.openxmlformats.org/officeDocument/2006/relationships/hyperlink" Target="https://gismb.brno.cz/mapa/verejna-prostranstvi/" TargetMode="External"/><Relationship Id="rId131" Type="http://schemas.openxmlformats.org/officeDocument/2006/relationships/image" Target="media/image46.jpeg"/><Relationship Id="rId136" Type="http://schemas.openxmlformats.org/officeDocument/2006/relationships/footer" Target="footer11.xml"/><Relationship Id="rId157" Type="http://schemas.openxmlformats.org/officeDocument/2006/relationships/footer" Target="footer13.xml"/><Relationship Id="rId178" Type="http://schemas.openxmlformats.org/officeDocument/2006/relationships/hyperlink" Target="https://gismb.brno.cz/mapa/verejna-prostranstvi/" TargetMode="External"/><Relationship Id="rId61" Type="http://schemas.openxmlformats.org/officeDocument/2006/relationships/hyperlink" Target="https://gismb.brno.cz/mapa/verejna-prostranstvi/" TargetMode="External"/><Relationship Id="rId82" Type="http://schemas.openxmlformats.org/officeDocument/2006/relationships/hyperlink" Target="https://gismb.brno.cz/mapa/verejna-prostranstvi/" TargetMode="External"/><Relationship Id="rId152" Type="http://schemas.openxmlformats.org/officeDocument/2006/relationships/hyperlink" Target="https://gismb.brno.cz/mapa/verejna-prostranstvi/" TargetMode="External"/><Relationship Id="rId173" Type="http://schemas.openxmlformats.org/officeDocument/2006/relationships/hyperlink" Target="https://gismb.brno.cz/mapa/verejna-prostranstvi/" TargetMode="External"/><Relationship Id="rId19" Type="http://schemas.openxmlformats.org/officeDocument/2006/relationships/hyperlink" Target="https://gismb.brno.cz/mapa/verejna-prostranstvi/" TargetMode="External"/><Relationship Id="rId14" Type="http://schemas.openxmlformats.org/officeDocument/2006/relationships/hyperlink" Target="https://gismb.brno.cz/mapa/verejna-prostranstvi/" TargetMode="External"/><Relationship Id="rId30" Type="http://schemas.openxmlformats.org/officeDocument/2006/relationships/hyperlink" Target="https://gismb.brno.cz/mapa/verejna-prostranstvi/" TargetMode="External"/><Relationship Id="rId35" Type="http://schemas.openxmlformats.org/officeDocument/2006/relationships/hyperlink" Target="https://gismb.brno.cz/mapa/verejna-prostranstvi/" TargetMode="External"/><Relationship Id="rId56" Type="http://schemas.openxmlformats.org/officeDocument/2006/relationships/hyperlink" Target="https://gismb.brno.cz/mapa/verejna-prostranstvi/" TargetMode="External"/><Relationship Id="rId77" Type="http://schemas.openxmlformats.org/officeDocument/2006/relationships/hyperlink" Target="https://gismb.brno.cz/mapa/verejna-prostranstvi/" TargetMode="External"/><Relationship Id="rId100" Type="http://schemas.openxmlformats.org/officeDocument/2006/relationships/image" Target="media/image33.jpeg"/><Relationship Id="rId105" Type="http://schemas.openxmlformats.org/officeDocument/2006/relationships/hyperlink" Target="https://gismb.brno.cz/mapa/verejna-prostranstvi/" TargetMode="External"/><Relationship Id="rId126" Type="http://schemas.openxmlformats.org/officeDocument/2006/relationships/hyperlink" Target="https://gismb.brno.cz/mapa/verejna-prostranstvi/" TargetMode="External"/><Relationship Id="rId147" Type="http://schemas.openxmlformats.org/officeDocument/2006/relationships/hyperlink" Target="https://gismb.brno.cz/mapa/verejna-prostranstvi/" TargetMode="External"/><Relationship Id="rId168" Type="http://schemas.openxmlformats.org/officeDocument/2006/relationships/hyperlink" Target="https://gismb.brno.cz/mapa/verejna-prostranstvi/" TargetMode="External"/><Relationship Id="rId8" Type="http://schemas.openxmlformats.org/officeDocument/2006/relationships/settings" Target="settings.xml"/><Relationship Id="rId51" Type="http://schemas.openxmlformats.org/officeDocument/2006/relationships/hyperlink" Target="https://gismb.brno.cz/mapa/verejna-prostranstvi/" TargetMode="External"/><Relationship Id="rId72" Type="http://schemas.openxmlformats.org/officeDocument/2006/relationships/hyperlink" Target="https://gismb.brno.cz/mapa/verejna-prostranstvi/" TargetMode="External"/><Relationship Id="rId93" Type="http://schemas.openxmlformats.org/officeDocument/2006/relationships/hyperlink" Target="https://gismb.brno.cz/mapa/verejna-prostranstvi/" TargetMode="External"/><Relationship Id="rId98" Type="http://schemas.openxmlformats.org/officeDocument/2006/relationships/hyperlink" Target="https://gismb.brno.cz/mapa/verejna-prostranstvi/" TargetMode="External"/><Relationship Id="rId121" Type="http://schemas.openxmlformats.org/officeDocument/2006/relationships/hyperlink" Target="https://gismb.brno.cz/mapa/verejna-prostranstvi/" TargetMode="External"/><Relationship Id="rId142" Type="http://schemas.openxmlformats.org/officeDocument/2006/relationships/image" Target="media/image49.jpeg"/><Relationship Id="rId163" Type="http://schemas.openxmlformats.org/officeDocument/2006/relationships/hyperlink" Target="https://gismb.brno.cz/mapa/verejna-prostranstvi/" TargetMode="External"/><Relationship Id="rId184" Type="http://schemas.openxmlformats.org/officeDocument/2006/relationships/image" Target="media/image65.jpeg"/><Relationship Id="rId3" Type="http://schemas.openxmlformats.org/officeDocument/2006/relationships/customXml" Target="../customXml/item3.xml"/><Relationship Id="rId25" Type="http://schemas.openxmlformats.org/officeDocument/2006/relationships/hyperlink" Target="https://gismb.brno.cz/mapa/verejna-prostranstvi/" TargetMode="External"/><Relationship Id="rId46" Type="http://schemas.openxmlformats.org/officeDocument/2006/relationships/hyperlink" Target="https://gismb.brno.cz/mapa/verejna-prostranstvi/" TargetMode="External"/><Relationship Id="rId67" Type="http://schemas.openxmlformats.org/officeDocument/2006/relationships/hyperlink" Target="https://gismb.brno.cz/mapa/verejna-prostranstvi/" TargetMode="External"/><Relationship Id="rId116" Type="http://schemas.openxmlformats.org/officeDocument/2006/relationships/hyperlink" Target="https://gismb.brno.cz/mapa/verejna-prostranstvi/" TargetMode="External"/><Relationship Id="rId137" Type="http://schemas.openxmlformats.org/officeDocument/2006/relationships/hyperlink" Target="https://gismb.brno.cz/mapa/verejna-prostranstvi/" TargetMode="External"/><Relationship Id="rId158" Type="http://schemas.openxmlformats.org/officeDocument/2006/relationships/hyperlink" Target="https://gismb.brno.cz/mapa/verejna-prostranstvi/" TargetMode="External"/><Relationship Id="rId20" Type="http://schemas.openxmlformats.org/officeDocument/2006/relationships/image" Target="media/image3.jpeg"/><Relationship Id="rId41" Type="http://schemas.openxmlformats.org/officeDocument/2006/relationships/image" Target="media/image10.jpeg"/><Relationship Id="rId62" Type="http://schemas.openxmlformats.org/officeDocument/2006/relationships/image" Target="media/image17.jpeg"/><Relationship Id="rId83" Type="http://schemas.openxmlformats.org/officeDocument/2006/relationships/image" Target="media/image24.jpeg"/><Relationship Id="rId88" Type="http://schemas.openxmlformats.org/officeDocument/2006/relationships/image" Target="media/image27.jpeg"/><Relationship Id="rId111" Type="http://schemas.openxmlformats.org/officeDocument/2006/relationships/hyperlink" Target="https://gismb.brno.cz/mapa/verejna-prostranstvi/" TargetMode="External"/><Relationship Id="rId132" Type="http://schemas.openxmlformats.org/officeDocument/2006/relationships/hyperlink" Target="https://gismb.brno.cz/mapa/verejna-prostranstvi/" TargetMode="External"/><Relationship Id="rId153" Type="http://schemas.openxmlformats.org/officeDocument/2006/relationships/image" Target="media/image54.jpeg"/><Relationship Id="rId174" Type="http://schemas.openxmlformats.org/officeDocument/2006/relationships/image" Target="media/image61.jpeg"/><Relationship Id="rId179" Type="http://schemas.openxmlformats.org/officeDocument/2006/relationships/image" Target="media/image62.jpeg"/><Relationship Id="rId15" Type="http://schemas.openxmlformats.org/officeDocument/2006/relationships/hyperlink" Target="https://gismb.brno.cz/mapa/verejna-prostranstvi/" TargetMode="External"/><Relationship Id="rId36" Type="http://schemas.openxmlformats.org/officeDocument/2006/relationships/hyperlink" Target="https://gismb.brno.cz/mapa/verejna-prostranstvi/" TargetMode="External"/><Relationship Id="rId57" Type="http://schemas.openxmlformats.org/officeDocument/2006/relationships/hyperlink" Target="https://gismb.brno.cz/mapa/verejna-prostranstvi/" TargetMode="External"/><Relationship Id="rId106" Type="http://schemas.openxmlformats.org/officeDocument/2006/relationships/image" Target="media/image35.jpeg"/><Relationship Id="rId127" Type="http://schemas.openxmlformats.org/officeDocument/2006/relationships/image" Target="media/image44.jpeg"/><Relationship Id="rId10" Type="http://schemas.openxmlformats.org/officeDocument/2006/relationships/footnotes" Target="footnotes.xml"/><Relationship Id="rId31" Type="http://schemas.openxmlformats.org/officeDocument/2006/relationships/hyperlink" Target="https://gismb.brno.cz/mapa/verejna-prostranstvi/" TargetMode="External"/><Relationship Id="rId52" Type="http://schemas.openxmlformats.org/officeDocument/2006/relationships/image" Target="media/image13.jpeg"/><Relationship Id="rId73" Type="http://schemas.openxmlformats.org/officeDocument/2006/relationships/hyperlink" Target="https://gismb.brno.cz/mapa/verejna-prostranstvi/" TargetMode="External"/><Relationship Id="rId78" Type="http://schemas.openxmlformats.org/officeDocument/2006/relationships/hyperlink" Target="https://gismb.brno.cz/mapa/verejna-prostranstvi/" TargetMode="External"/><Relationship Id="rId94" Type="http://schemas.openxmlformats.org/officeDocument/2006/relationships/hyperlink" Target="https://gismb.brno.cz/mapa/verejna-prostranstvi/" TargetMode="External"/><Relationship Id="rId99" Type="http://schemas.openxmlformats.org/officeDocument/2006/relationships/image" Target="media/image32.jpeg"/><Relationship Id="rId101" Type="http://schemas.openxmlformats.org/officeDocument/2006/relationships/hyperlink" Target="https://gismb.brno.cz/mapa/verejna-prostranstvi/" TargetMode="External"/><Relationship Id="rId122" Type="http://schemas.openxmlformats.org/officeDocument/2006/relationships/hyperlink" Target="https://gismb.brno.cz/mapa/verejna-prostranstvi/" TargetMode="External"/><Relationship Id="rId143" Type="http://schemas.openxmlformats.org/officeDocument/2006/relationships/image" Target="media/image50.jpeg"/><Relationship Id="rId148" Type="http://schemas.openxmlformats.org/officeDocument/2006/relationships/hyperlink" Target="https://gismb.brno.cz/mapa/verejna-prostranstvi/" TargetMode="External"/><Relationship Id="rId164" Type="http://schemas.openxmlformats.org/officeDocument/2006/relationships/image" Target="media/image59.jpeg"/><Relationship Id="rId169" Type="http://schemas.openxmlformats.org/officeDocument/2006/relationships/image" Target="media/image60.jpeg"/><Relationship Id="rId185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80" Type="http://schemas.openxmlformats.org/officeDocument/2006/relationships/image" Target="media/image63.jpeg"/><Relationship Id="rId26" Type="http://schemas.openxmlformats.org/officeDocument/2006/relationships/image" Target="media/image5.jpeg"/><Relationship Id="rId47" Type="http://schemas.openxmlformats.org/officeDocument/2006/relationships/image" Target="media/image12.jpeg"/><Relationship Id="rId68" Type="http://schemas.openxmlformats.org/officeDocument/2006/relationships/image" Target="media/image19.jpeg"/><Relationship Id="rId89" Type="http://schemas.openxmlformats.org/officeDocument/2006/relationships/hyperlink" Target="https://gismb.brno.cz/mapa/verejna-prostranstvi/" TargetMode="External"/><Relationship Id="rId112" Type="http://schemas.openxmlformats.org/officeDocument/2006/relationships/hyperlink" Target="https://gismb.brno.cz/mapa/verejna-prostranstvi/" TargetMode="External"/><Relationship Id="rId133" Type="http://schemas.openxmlformats.org/officeDocument/2006/relationships/hyperlink" Target="https://gismb.brno.cz/mapa/verejna-prostranstvi/" TargetMode="External"/><Relationship Id="rId154" Type="http://schemas.openxmlformats.org/officeDocument/2006/relationships/image" Target="media/image55.jpeg"/><Relationship Id="rId175" Type="http://schemas.openxmlformats.org/officeDocument/2006/relationships/header" Target="header16.xml"/><Relationship Id="rId16" Type="http://schemas.openxmlformats.org/officeDocument/2006/relationships/image" Target="media/image1.jpeg"/><Relationship Id="rId37" Type="http://schemas.openxmlformats.org/officeDocument/2006/relationships/image" Target="media/image8.jpeg"/><Relationship Id="rId58" Type="http://schemas.openxmlformats.org/officeDocument/2006/relationships/image" Target="media/image15.jpeg"/><Relationship Id="rId79" Type="http://schemas.openxmlformats.org/officeDocument/2006/relationships/image" Target="media/image22.jpeg"/><Relationship Id="rId102" Type="http://schemas.openxmlformats.org/officeDocument/2006/relationships/hyperlink" Target="https://gismb.brno.cz/mapa/verejna-prostranstvi/" TargetMode="External"/><Relationship Id="rId123" Type="http://schemas.openxmlformats.org/officeDocument/2006/relationships/image" Target="media/image42.jpeg"/><Relationship Id="rId144" Type="http://schemas.openxmlformats.org/officeDocument/2006/relationships/image" Target="media/image51.jpeg"/><Relationship Id="rId90" Type="http://schemas.openxmlformats.org/officeDocument/2006/relationships/hyperlink" Target="https://gismb.brno.cz/mapa/verejna-prostranstvi/" TargetMode="External"/><Relationship Id="rId165" Type="http://schemas.openxmlformats.org/officeDocument/2006/relationships/header" Target="header14.xml"/><Relationship Id="rId186" Type="http://schemas.openxmlformats.org/officeDocument/2006/relationships/theme" Target="theme/theme1.xml"/><Relationship Id="rId27" Type="http://schemas.openxmlformats.org/officeDocument/2006/relationships/image" Target="media/image6.jpeg"/><Relationship Id="rId48" Type="http://schemas.openxmlformats.org/officeDocument/2006/relationships/header" Target="header5.xml"/><Relationship Id="rId69" Type="http://schemas.openxmlformats.org/officeDocument/2006/relationships/image" Target="media/image20.jpeg"/><Relationship Id="rId113" Type="http://schemas.openxmlformats.org/officeDocument/2006/relationships/image" Target="media/image38.jpeg"/><Relationship Id="rId134" Type="http://schemas.openxmlformats.org/officeDocument/2006/relationships/image" Target="media/image47.jpeg"/><Relationship Id="rId80" Type="http://schemas.openxmlformats.org/officeDocument/2006/relationships/image" Target="media/image23.jpeg"/><Relationship Id="rId155" Type="http://schemas.openxmlformats.org/officeDocument/2006/relationships/image" Target="media/image56.jpeg"/><Relationship Id="rId176" Type="http://schemas.openxmlformats.org/officeDocument/2006/relationships/footer" Target="footer16.xml"/><Relationship Id="rId17" Type="http://schemas.openxmlformats.org/officeDocument/2006/relationships/image" Target="media/image2.jpeg"/><Relationship Id="rId38" Type="http://schemas.openxmlformats.org/officeDocument/2006/relationships/hyperlink" Target="https://gismb.brno.cz/mapa/verejna-prostranstvi/" TargetMode="External"/><Relationship Id="rId59" Type="http://schemas.openxmlformats.org/officeDocument/2006/relationships/image" Target="media/image16.jpeg"/><Relationship Id="rId103" Type="http://schemas.openxmlformats.org/officeDocument/2006/relationships/image" Target="media/image34.jpeg"/><Relationship Id="rId124" Type="http://schemas.openxmlformats.org/officeDocument/2006/relationships/image" Target="media/image43.jpeg"/><Relationship Id="rId70" Type="http://schemas.openxmlformats.org/officeDocument/2006/relationships/header" Target="header8.xml"/><Relationship Id="rId91" Type="http://schemas.openxmlformats.org/officeDocument/2006/relationships/image" Target="media/image28.jpeg"/><Relationship Id="rId145" Type="http://schemas.openxmlformats.org/officeDocument/2006/relationships/header" Target="header12.xml"/><Relationship Id="rId166" Type="http://schemas.openxmlformats.org/officeDocument/2006/relationships/footer" Target="footer14.xml"/><Relationship Id="rId1" Type="http://schemas.openxmlformats.org/officeDocument/2006/relationships/customXml" Target="../customXml/item1.xml"/><Relationship Id="rId28" Type="http://schemas.openxmlformats.org/officeDocument/2006/relationships/header" Target="header3.xml"/><Relationship Id="rId49" Type="http://schemas.openxmlformats.org/officeDocument/2006/relationships/footer" Target="footer5.xml"/><Relationship Id="rId114" Type="http://schemas.openxmlformats.org/officeDocument/2006/relationships/image" Target="media/image39.jpeg"/><Relationship Id="rId60" Type="http://schemas.openxmlformats.org/officeDocument/2006/relationships/hyperlink" Target="https://gismb.brno.cz/mapa/verejna-prostranstvi/" TargetMode="External"/><Relationship Id="rId81" Type="http://schemas.openxmlformats.org/officeDocument/2006/relationships/hyperlink" Target="https://gismb.brno.cz/mapa/verejna-prostranstvi/" TargetMode="External"/><Relationship Id="rId135" Type="http://schemas.openxmlformats.org/officeDocument/2006/relationships/header" Target="header11.xml"/><Relationship Id="rId156" Type="http://schemas.openxmlformats.org/officeDocument/2006/relationships/header" Target="header13.xml"/><Relationship Id="rId177" Type="http://schemas.openxmlformats.org/officeDocument/2006/relationships/hyperlink" Target="https://gismb.brno.cz/mapa/verejna-prostranstvi/" TargetMode="External"/></Relationships>
</file>

<file path=word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ef26b66-27fa-42e4-87dc-e1c5911a124b">
      <Terms xmlns="http://schemas.microsoft.com/office/infopath/2007/PartnerControls"/>
    </lcf76f155ced4ddcb4097134ff3c332f>
    <TaxCatchAll xmlns="64c94459-a6c5-4cf5-89c0-115a7989494d" xsi:nil="true"/>
    <_dlc_DocId xmlns="64c94459-a6c5-4cf5-89c0-115a7989494d">MMB0-1013589129-17234</_dlc_DocId>
    <_dlc_DocIdUrl xmlns="64c94459-a6c5-4cf5-89c0-115a7989494d">
      <Url>https://mmbonline.sharepoint.com/OMI/GIS_privat/_layouts/15/DocIdRedir.aspx?ID=MMB0-1013589129-17234</Url>
      <Description>MMB0-1013589129-17234</Description>
    </_dlc_DocIdUrl>
  </documentManagement>
</p:properti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FA81F22C2CC45E46B8B31F45F000A62F" ma:contentTypeVersion="17" ma:contentTypeDescription="Vytvoří nový dokument" ma:contentTypeScope="" ma:versionID="06b415e83c2fc4a46c9bb726e6704657">
  <xsd:schema xmlns:xsd="http://www.w3.org/2001/XMLSchema" xmlns:xs="http://www.w3.org/2001/XMLSchema" xmlns:p="http://schemas.microsoft.com/office/2006/metadata/properties" xmlns:ns2="7ef26b66-27fa-42e4-87dc-e1c5911a124b" xmlns:ns3="64c94459-a6c5-4cf5-89c0-115a7989494d" xmlns:ns4="107ea3ff-ebed-4698-b54c-04cca22f4541" xmlns:ns5="1294b6d9-9795-40d8-b632-3b7a7204563d" targetNamespace="http://schemas.microsoft.com/office/2006/metadata/properties" ma:root="true" ma:fieldsID="563e340ff71d324b48839d4e1dff2615" ns2:_="" ns3:_="" ns4:_="" ns5:_="">
    <xsd:import namespace="7ef26b66-27fa-42e4-87dc-e1c5911a124b"/>
    <xsd:import namespace="64c94459-a6c5-4cf5-89c0-115a7989494d"/>
    <xsd:import namespace="107ea3ff-ebed-4698-b54c-04cca22f4541"/>
    <xsd:import namespace="1294b6d9-9795-40d8-b632-3b7a7204563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Location" minOccurs="0"/>
                <xsd:element ref="ns3:_dlc_DocId" minOccurs="0"/>
                <xsd:element ref="ns3:_dlc_DocIdUrl" minOccurs="0"/>
                <xsd:element ref="ns3:_dlc_DocIdPersistId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4:SharedWithUsers" minOccurs="0"/>
                <xsd:element ref="ns5:SharedWithDetail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ef26b66-27fa-42e4-87dc-e1c5911a12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3" nillable="true" ma:taxonomy="true" ma:internalName="lcf76f155ced4ddcb4097134ff3c332f" ma:taxonomyFieldName="MediaServiceImageTags" ma:displayName="Značky obrázků" ma:readOnly="false" ma:fieldId="{5cf76f15-5ced-4ddc-b409-7134ff3c332f}" ma:taxonomyMulti="true" ma:sspId="590eb72d-ad02-4f84-953f-902ab4317d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4c94459-a6c5-4cf5-89c0-115a7989494d" elementFormDefault="qualified">
    <xsd:import namespace="http://schemas.microsoft.com/office/2006/documentManagement/types"/>
    <xsd:import namespace="http://schemas.microsoft.com/office/infopath/2007/PartnerControls"/>
    <xsd:element name="_dlc_DocId" ma:index="18" nillable="true" ma:displayName="Hodnota ID dokumentu" ma:description="Hodnota ID dokumentu přiřazená této položce" ma:indexed="true" ma:internalName="_dlc_DocId" ma:readOnly="true">
      <xsd:simpleType>
        <xsd:restriction base="dms:Text"/>
      </xsd:simpleType>
    </xsd:element>
    <xsd:element name="_dlc_DocIdUrl" ma:index="19" nillable="true" ma:displayName="ID dokumentu" ma:description="Trvalý odkaz na tento dokument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24" nillable="true" ma:displayName="Taxonomy Catch All Column" ma:hidden="true" ma:list="{02aad992-3633-49d6-bab6-2833da5e6d5f}" ma:internalName="TaxCatchAll" ma:showField="CatchAllData" ma:web="64c94459-a6c5-4cf5-89c0-115a7989494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7ea3ff-ebed-4698-b54c-04cca22f4541" elementFormDefault="qualified">
    <xsd:import namespace="http://schemas.microsoft.com/office/2006/documentManagement/types"/>
    <xsd:import namespace="http://schemas.microsoft.com/office/infopath/2007/PartnerControls"/>
    <xsd:element name="SharedWithUsers" ma:index="2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94b6d9-9795-40d8-b632-3b7a7204563d" elementFormDefault="qualified">
    <xsd:import namespace="http://schemas.microsoft.com/office/2006/documentManagement/types"/>
    <xsd:import namespace="http://schemas.microsoft.com/office/infopath/2007/PartnerControls"/>
    <xsd:element name="SharedWithDetails" ma:index="26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D307654-AFD1-4E4A-9C3A-D244FDABF9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E013969-7E55-4F19-8D56-445081B641B8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598556AF-196C-4181-828C-C30C71136D1A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2D331A4B-FFF8-4351-9627-C32FB036E894}">
  <ds:schemaRefs>
    <ds:schemaRef ds:uri="http://schemas.microsoft.com/office/2006/metadata/properties"/>
    <ds:schemaRef ds:uri="http://schemas.microsoft.com/office/infopath/2007/PartnerControls"/>
    <ds:schemaRef ds:uri="7ef26b66-27fa-42e4-87dc-e1c5911a124b"/>
    <ds:schemaRef ds:uri="64c94459-a6c5-4cf5-89c0-115a7989494d"/>
  </ds:schemaRefs>
</ds:datastoreItem>
</file>

<file path=customXml/itemProps5.xml><?xml version="1.0" encoding="utf-8"?>
<ds:datastoreItem xmlns:ds="http://schemas.openxmlformats.org/officeDocument/2006/customXml" ds:itemID="{77A2A0E7-9A52-4AA5-844B-05ABDACBBC8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ef26b66-27fa-42e4-87dc-e1c5911a124b"/>
    <ds:schemaRef ds:uri="64c94459-a6c5-4cf5-89c0-115a7989494d"/>
    <ds:schemaRef ds:uri="107ea3ff-ebed-4698-b54c-04cca22f4541"/>
    <ds:schemaRef ds:uri="1294b6d9-9795-40d8-b632-3b7a7204563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9</TotalTime>
  <Pages>39</Pages>
  <Words>250</Words>
  <Characters>2173</Characters>
  <Application>Microsoft Office Word</Application>
  <DocSecurity>0</DocSecurity>
  <Lines>18</Lines>
  <Paragraphs>4</Paragraphs>
  <ScaleCrop>false</ScaleCrop>
  <HeadingPairs>
    <vt:vector size="2" baseType="variant">
      <vt:variant>
        <vt:lpstr>Název</vt:lpstr>
      </vt:variant>
      <vt:variant>
        <vt:i4>1</vt:i4>
      </vt:variant>
    </vt:vector>
  </HeadingPairs>
  <TitlesOfParts>
    <vt:vector size="1" baseType="lpstr">
      <vt:lpstr>kkk</vt:lpstr>
    </vt:vector>
  </TitlesOfParts>
  <Company>MMB</Company>
  <LinksUpToDate>false</LinksUpToDate>
  <CharactersWithSpaces>2419</CharactersWithSpaces>
  <SharedDoc>false</SharedDoc>
  <HLinks>
    <vt:vector size="228" baseType="variant">
      <vt:variant>
        <vt:i4>4522015</vt:i4>
      </vt:variant>
      <vt:variant>
        <vt:i4>111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108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105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102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99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96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93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90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87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84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81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78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75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72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69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66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63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60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57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54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51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48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45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42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39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36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33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30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27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24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21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18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15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12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9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6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3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0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kkk</dc:title>
  <dc:subject/>
  <dc:creator>MMB</dc:creator>
  <cp:keywords/>
  <cp:lastModifiedBy>Sedláčková Jana (MMB_ORGO)</cp:lastModifiedBy>
  <cp:revision>3</cp:revision>
  <cp:lastPrinted>2022-11-16T08:16:00Z</cp:lastPrinted>
  <dcterms:created xsi:type="dcterms:W3CDTF">2023-12-11T12:55:00Z</dcterms:created>
  <dcterms:modified xsi:type="dcterms:W3CDTF">2023-12-11T13:03:00Z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0x010100FA81F22C2CC45E46B8B31F45F000A62F</vt:lpwstr>
  </property>
  <property fmtid="{D5CDD505-2E9C-101B-9397-08002B2CF9AE}" pid="3" name="_dlc_DocIdItemGuid">
    <vt:lpwstr>984ba3bf-57bf-4a70-ad22-297603211708</vt:lpwstr>
  </property>
  <property fmtid="{D5CDD505-2E9C-101B-9397-08002B2CF9AE}" pid="4" name="MediaServiceImageTags">
    <vt:lpwstr/>
  </property>
</Properties>
</file>