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header5.xml" ContentType="application/vnd.openxmlformats-officedocument.wordprocessingml.head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header7.xml" ContentType="application/vnd.openxmlformats-officedocument.wordprocessingml.header+xml"/>
  <Override PartName="/word/footer7.xml" ContentType="application/vnd.openxmlformats-officedocument.wordprocessingml.footer+xml"/>
  <Override PartName="/word/header8.xml" ContentType="application/vnd.openxmlformats-officedocument.wordprocessingml.header+xml"/>
  <Override PartName="/word/footer8.xml" ContentType="application/vnd.openxmlformats-officedocument.wordprocessingml.footer+xml"/>
  <Override PartName="/word/header9.xml" ContentType="application/vnd.openxmlformats-officedocument.wordprocessingml.header+xml"/>
  <Override PartName="/word/footer9.xml" ContentType="application/vnd.openxmlformats-officedocument.wordprocessingml.footer+xml"/>
  <Override PartName="/word/header10.xml" ContentType="application/vnd.openxmlformats-officedocument.wordprocessingml.header+xml"/>
  <Override PartName="/word/footer10.xml" ContentType="application/vnd.openxmlformats-officedocument.wordprocessingml.footer+xml"/>
  <Override PartName="/word/header11.xml" ContentType="application/vnd.openxmlformats-officedocument.wordprocessingml.header+xml"/>
  <Override PartName="/word/footer11.xml" ContentType="application/vnd.openxmlformats-officedocument.wordprocessingml.footer+xml"/>
  <Override PartName="/word/header12.xml" ContentType="application/vnd.openxmlformats-officedocument.wordprocessingml.header+xml"/>
  <Override PartName="/word/footer12.xml" ContentType="application/vnd.openxmlformats-officedocument.wordprocessingml.footer+xml"/>
  <Override PartName="/word/header13.xml" ContentType="application/vnd.openxmlformats-officedocument.wordprocessingml.header+xml"/>
  <Override PartName="/word/footer13.xml" ContentType="application/vnd.openxmlformats-officedocument.wordprocessingml.footer+xml"/>
  <Override PartName="/word/header14.xml" ContentType="application/vnd.openxmlformats-officedocument.wordprocessingml.header+xml"/>
  <Override PartName="/word/footer14.xml" ContentType="application/vnd.openxmlformats-officedocument.wordprocessingml.footer+xml"/>
  <Override PartName="/word/header15.xml" ContentType="application/vnd.openxmlformats-officedocument.wordprocessingml.header+xml"/>
  <Override PartName="/word/footer15.xml" ContentType="application/vnd.openxmlformats-officedocument.wordprocessingml.footer+xml"/>
  <Override PartName="/word/header16.xml" ContentType="application/vnd.openxmlformats-officedocument.wordprocessingml.header+xml"/>
  <Override PartName="/word/footer16.xml" ContentType="application/vnd.openxmlformats-officedocument.wordprocessingml.footer+xml"/>
  <Override PartName="/word/header17.xml" ContentType="application/vnd.openxmlformats-officedocument.wordprocessingml.header+xml"/>
  <Override PartName="/word/footer17.xml" ContentType="application/vnd.openxmlformats-officedocument.wordprocessingml.footer+xml"/>
  <Override PartName="/word/header18.xml" ContentType="application/vnd.openxmlformats-officedocument.wordprocessingml.header+xml"/>
  <Override PartName="/word/footer18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6F8073B" w14:textId="77777777" w:rsidR="007433E2" w:rsidRPr="008178B2" w:rsidRDefault="007433E2" w:rsidP="007433E2">
      <w:pPr>
        <w:jc w:val="center"/>
        <w:rPr>
          <w:rFonts w:ascii="Arial" w:hAnsi="Arial" w:cs="Arial"/>
          <w:b/>
          <w:color w:val="000000"/>
          <w:sz w:val="22"/>
          <w:szCs w:val="22"/>
        </w:rPr>
      </w:pPr>
      <w:r w:rsidRPr="008178B2">
        <w:rPr>
          <w:rFonts w:ascii="Arial" w:hAnsi="Arial" w:cs="Arial"/>
          <w:b/>
          <w:color w:val="000000"/>
          <w:sz w:val="22"/>
          <w:szCs w:val="22"/>
        </w:rPr>
        <w:t>Veřejná prostranství podléhající místnímu poplatku za užívání veřejného prostranství</w:t>
      </w:r>
    </w:p>
    <w:p w14:paraId="543A561F" w14:textId="77777777" w:rsidR="007433E2" w:rsidRDefault="007433E2" w:rsidP="007433E2">
      <w:pPr>
        <w:rPr>
          <w:rFonts w:ascii="Arial" w:hAnsi="Arial" w:cs="Arial"/>
          <w:b/>
        </w:rPr>
      </w:pPr>
    </w:p>
    <w:p w14:paraId="5D06CE7C" w14:textId="77777777" w:rsidR="007433E2" w:rsidRDefault="007433E2" w:rsidP="007433E2">
      <w:pPr>
        <w:jc w:val="center"/>
        <w:rPr>
          <w:rFonts w:ascii="Arial" w:hAnsi="Arial" w:cs="Arial"/>
          <w:b/>
        </w:rPr>
      </w:pPr>
      <w:r w:rsidRPr="008178B2">
        <w:rPr>
          <w:rFonts w:ascii="Arial" w:hAnsi="Arial" w:cs="Arial"/>
          <w:b/>
        </w:rPr>
        <w:t>Obsah:</w:t>
      </w:r>
    </w:p>
    <w:p w14:paraId="692C421D" w14:textId="77777777" w:rsidR="007433E2" w:rsidRDefault="007433E2" w:rsidP="007433E2">
      <w:pPr>
        <w:rPr>
          <w:rFonts w:ascii="Arial" w:hAnsi="Arial" w:cs="Arial"/>
          <w:b/>
        </w:rPr>
      </w:pPr>
    </w:p>
    <w:p w14:paraId="61F12EEC" w14:textId="77777777" w:rsidR="007433E2" w:rsidRDefault="007433E2" w:rsidP="007433E2">
      <w:pPr>
        <w:rPr>
          <w:rFonts w:ascii="Arial" w:hAnsi="Arial" w:cs="Arial"/>
          <w:bCs/>
        </w:rPr>
      </w:pPr>
    </w:p>
    <w:p w14:paraId="7CA1EC25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Brno-Bohunice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02</w:t>
      </w:r>
    </w:p>
    <w:p w14:paraId="6AED5487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Brno-Bosonohy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03</w:t>
      </w:r>
    </w:p>
    <w:p w14:paraId="2DD0C072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Brno-Bystrc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04</w:t>
      </w:r>
    </w:p>
    <w:p w14:paraId="3C73A391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Brno-Bystrc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05</w:t>
      </w:r>
    </w:p>
    <w:p w14:paraId="3B56B676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Brno-Černovice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06</w:t>
      </w:r>
    </w:p>
    <w:p w14:paraId="08A29CF8" w14:textId="77777777" w:rsidR="007433E2" w:rsidRDefault="007433E2" w:rsidP="007433E2">
      <w:pPr>
        <w:rPr>
          <w:rFonts w:ascii="Arial" w:hAnsi="Arial" w:cs="Arial"/>
          <w:bCs/>
        </w:rPr>
      </w:pPr>
      <w:r>
        <w:rPr>
          <w:rFonts w:ascii="Arial" w:hAnsi="Arial" w:cs="Arial"/>
          <w:bCs/>
        </w:rPr>
        <w:t>Městská část Brno-Chrlice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07</w:t>
      </w:r>
    </w:p>
    <w:p w14:paraId="616C903D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Brno-Ivanovice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08</w:t>
      </w:r>
    </w:p>
    <w:p w14:paraId="1CE64C34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Brno-Jehnice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09</w:t>
      </w:r>
    </w:p>
    <w:p w14:paraId="4A062AC6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Brno-jih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10</w:t>
      </w:r>
    </w:p>
    <w:p w14:paraId="69A3DD7F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Brno-jih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11</w:t>
      </w:r>
    </w:p>
    <w:p w14:paraId="4E753CBC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Brno-Jundrov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12</w:t>
      </w:r>
    </w:p>
    <w:p w14:paraId="02A7CBD9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Brno-Kníničky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13</w:t>
      </w:r>
    </w:p>
    <w:p w14:paraId="7A43E53F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Brno-Kohoutovice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14</w:t>
      </w:r>
    </w:p>
    <w:p w14:paraId="19BEA28B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Brno-Komín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15</w:t>
      </w:r>
    </w:p>
    <w:p w14:paraId="416E7441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Brno-Královo Pole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16</w:t>
      </w:r>
    </w:p>
    <w:p w14:paraId="456EBF93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Brno-Královo Pole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17</w:t>
      </w:r>
    </w:p>
    <w:p w14:paraId="44B83BB3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Brno-Líšeň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18</w:t>
      </w:r>
    </w:p>
    <w:p w14:paraId="6AD71EF0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Brno-Líšeň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19</w:t>
      </w:r>
    </w:p>
    <w:p w14:paraId="59CAC004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Brno-Maloměřice a Obřany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20</w:t>
      </w:r>
    </w:p>
    <w:p w14:paraId="523549C5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Brno-Maloměřice a Obřany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21</w:t>
      </w:r>
    </w:p>
    <w:p w14:paraId="615BEF1E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Brno-Medlánky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22</w:t>
      </w:r>
    </w:p>
    <w:p w14:paraId="1EF148F6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Brno-Nový Lískovec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23</w:t>
      </w:r>
    </w:p>
    <w:p w14:paraId="2988D0E6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Brno-Ořešín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24</w:t>
      </w:r>
    </w:p>
    <w:p w14:paraId="00C2BEA2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Brno-Řečkovice a Mokrá Hora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25</w:t>
      </w:r>
    </w:p>
    <w:p w14:paraId="4A17ED5F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Brno-Řečkovice a Mokrá Hora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26</w:t>
      </w:r>
    </w:p>
    <w:p w14:paraId="12FA28E9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Brno-sever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27</w:t>
      </w:r>
    </w:p>
    <w:p w14:paraId="220037F5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Brno-sever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28</w:t>
      </w:r>
    </w:p>
    <w:p w14:paraId="7D6F6627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Brno-Slatina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29</w:t>
      </w:r>
    </w:p>
    <w:p w14:paraId="35AED031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Brno-Starý Lískovec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30</w:t>
      </w:r>
    </w:p>
    <w:p w14:paraId="0E75C28B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Brno-střed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31</w:t>
      </w:r>
    </w:p>
    <w:p w14:paraId="56B500B2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Brno-střed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32</w:t>
      </w:r>
    </w:p>
    <w:p w14:paraId="78E8A153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Brno-Tuřany část 1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33</w:t>
      </w:r>
    </w:p>
    <w:p w14:paraId="0F81E63D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Brno-Tuřany část 2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34</w:t>
      </w:r>
    </w:p>
    <w:p w14:paraId="056A7A05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Brno-Útěchov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35</w:t>
      </w:r>
    </w:p>
    <w:p w14:paraId="60D7CCB5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Brno-Vinohrady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36</w:t>
      </w:r>
    </w:p>
    <w:p w14:paraId="51D5331D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Brno-Žabovřesky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37</w:t>
      </w:r>
    </w:p>
    <w:p w14:paraId="7B16C6EF" w14:textId="77777777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>Městská část Brno-Žebětín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  <w:t>str. 38</w:t>
      </w:r>
    </w:p>
    <w:p w14:paraId="33DAB224" w14:textId="4FC56493" w:rsidR="007433E2" w:rsidRPr="00231033" w:rsidRDefault="007433E2" w:rsidP="007433E2">
      <w:pPr>
        <w:rPr>
          <w:rFonts w:ascii="Arial" w:hAnsi="Arial" w:cs="Arial"/>
        </w:rPr>
      </w:pPr>
      <w:r>
        <w:rPr>
          <w:rFonts w:ascii="Arial" w:hAnsi="Arial" w:cs="Arial"/>
          <w:bCs/>
        </w:rPr>
        <w:t xml:space="preserve">Městská část Brno-Židenice </w:t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 w:rsidR="00BB0FE0">
        <w:rPr>
          <w:rFonts w:ascii="Arial" w:hAnsi="Arial" w:cs="Arial"/>
          <w:bCs/>
        </w:rPr>
        <w:t xml:space="preserve">          </w:t>
      </w:r>
      <w:r>
        <w:rPr>
          <w:rFonts w:ascii="Arial" w:hAnsi="Arial" w:cs="Arial"/>
          <w:bCs/>
        </w:rPr>
        <w:t>str. 39</w:t>
      </w:r>
    </w:p>
    <w:p w14:paraId="67F0D788" w14:textId="17C1307F" w:rsidR="007433E2" w:rsidRPr="00085475" w:rsidRDefault="007433E2" w:rsidP="007433E2">
      <w:pPr>
        <w:rPr>
          <w:rFonts w:ascii="Arial" w:hAnsi="Arial" w:cs="Arial"/>
          <w:bCs/>
          <w:sz w:val="18"/>
          <w:szCs w:val="18"/>
        </w:rPr>
      </w:pP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  <w:r>
        <w:rPr>
          <w:rFonts w:ascii="Arial" w:hAnsi="Arial" w:cs="Arial"/>
          <w:bCs/>
        </w:rPr>
        <w:tab/>
      </w:r>
    </w:p>
    <w:p w14:paraId="17F5233A" w14:textId="7D98AFB6" w:rsidR="005E451F" w:rsidRDefault="005E451F" w:rsidP="005E451F">
      <w:pPr>
        <w:ind w:left="1260" w:right="-1391" w:hanging="1440"/>
      </w:pPr>
    </w:p>
    <w:p w14:paraId="3035F374" w14:textId="39918395" w:rsidR="00EC6383" w:rsidRDefault="00EF6C79" w:rsidP="00592B92">
      <w:pPr>
        <w:sectPr w:rsidR="00EC6383" w:rsidSect="00467BB8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1906" w:h="16838"/>
          <w:pgMar w:top="1417" w:right="1417" w:bottom="1417" w:left="1417" w:header="708" w:footer="708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03" behindDoc="0" locked="0" layoutInCell="1" allowOverlap="1" wp14:anchorId="2F9DCE28" wp14:editId="46B244A5">
                <wp:simplePos x="0" y="0"/>
                <wp:positionH relativeFrom="margin">
                  <wp:align>right</wp:align>
                </wp:positionH>
                <wp:positionV relativeFrom="paragraph">
                  <wp:posOffset>7852410</wp:posOffset>
                </wp:positionV>
                <wp:extent cx="4333875" cy="295275"/>
                <wp:effectExtent l="0" t="0" r="9525" b="9525"/>
                <wp:wrapNone/>
                <wp:docPr id="101" name="Textové pole 10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33875" cy="2952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8A172F4" w14:textId="5B97F897" w:rsidR="0005303B" w:rsidRPr="00C96471" w:rsidRDefault="00A90449">
                            <w:pPr>
                              <w:rPr>
                                <w:color w:val="808080" w:themeColor="background1" w:themeShade="80"/>
                              </w:rPr>
                            </w:pPr>
                            <w:hyperlink r:id="rId18" w:history="1">
                              <w:r w:rsidR="00546C67" w:rsidRPr="004E5693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</w:t>
                              </w:r>
                              <w:r w:rsidR="00546C67">
                                <w:rPr>
                                  <w:rStyle w:val="Hypertextovodkaz"/>
                                  <w:color w:val="808080" w:themeColor="background1" w:themeShade="80"/>
                                </w:rPr>
                                <w:t xml:space="preserve">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2F9DCE28" id="_x0000_t202" coordsize="21600,21600" o:spt="202" path="m,l,21600r21600,l21600,xe">
                <v:stroke joinstyle="miter"/>
                <v:path gradientshapeok="t" o:connecttype="rect"/>
              </v:shapetype>
              <v:shape id="Textové pole 101" o:spid="_x0000_s1026" type="#_x0000_t202" style="position:absolute;margin-left:290.05pt;margin-top:618.3pt;width:341.25pt;height:23.25pt;z-index:251658303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ogiuLAIAAFQEAAAOAAAAZHJzL2Uyb0RvYy54bWysVMlu2zAQvRfoPxC815K3LILlwHXgooCR&#10;BHCKnGmKtARQHJakLblf3yElL0l7KnqhZjjDN9sbzR7aWpGDsK4CndPhIKVEaA5FpXc5/fG6+nJH&#10;ifNMF0yBFjk9Ckcf5p8/zRqTiRGUoAphCYJolzUmp6X3JksSx0tRMzcAIzQaJdiaeVTtLiksaxC9&#10;VskoTW+SBmxhLHDhHN4+dkY6j/hSCu6fpXTCE5VTzM3H08ZzG85kPmPZzjJTVrxPg/1DFjWrNAY9&#10;Qz0yz8jeVn9A1RW34ED6AYc6ASkrLmINWM0w/VDNpmRGxFqwOc6c2+T+Hyx/OmzMiyW+/QotDjA0&#10;pDEuc3gZ6mmlrcMXMyVoxxYez20TrSccLyfj8fjudkoJR9vofjpCGWGSy2tjnf8moCZByKnFscRu&#10;scPa+c715BKCOVBVsaqUikqgglgqSw4Mh6h8zBHB33kpTZqc3oynaQTWEJ53yEpjLpeaguTbbdsX&#10;uoXiiPVb6KjhDF9VmOSaOf/CLHIBS0Z++2c8pAIMAr1ESQn219/ugz+OCK2UNMitnLqfe2YFJeq7&#10;xuHdDyeTQMaoTKa3I1TstWV7bdH7eglY+RA3yfAoBn+vTqK0UL/hGixCVDQxzTF2Tv1JXPqO8bhG&#10;XCwW0QnpZ5hf643hATp0OozgtX1j1vRz8jjhJzixkGUfxtX5hpcaFnsPsoqzDA3uutr3Hakb2dCv&#10;WdiNaz16XX4G898AAAD//wMAUEsDBBQABgAIAAAAIQDl1u9h4AAAAAoBAAAPAAAAZHJzL2Rvd25y&#10;ZXYueG1sTI9LT4RAEITvJv6HSZt4Me6wkEWCDBtjfCTedvERb7NMC0SmhzCzgP/e3pMeu6pS/VWx&#10;XWwvJhx950jBehWBQKqd6ahR8Fo9XmcgfNBkdO8IFfygh215flbo3LiZdjjtQyO4hHyuFbQhDLmU&#10;vm7Rar9yAxJ7X260OvA5NtKMeuZy28s4ilJpdUf8odUD3rdYf++PVsHnVfPx4pentznZJMPD81Td&#10;vJtKqcuL5e4WRMAl/IXhhM/oUDLTwR3JeNEr4CGB1ThJUxDsp1m8AXE4SVmyBlkW8v+E8hcAAP//&#10;AwBQSwECLQAUAAYACAAAACEAtoM4kv4AAADhAQAAEwAAAAAAAAAAAAAAAAAAAAAAW0NvbnRlbnRf&#10;VHlwZXNdLnhtbFBLAQItABQABgAIAAAAIQA4/SH/1gAAAJQBAAALAAAAAAAAAAAAAAAAAC8BAABf&#10;cmVscy8ucmVsc1BLAQItABQABgAIAAAAIQBNogiuLAIAAFQEAAAOAAAAAAAAAAAAAAAAAC4CAABk&#10;cnMvZTJvRG9jLnhtbFBLAQItABQABgAIAAAAIQDl1u9h4AAAAAoBAAAPAAAAAAAAAAAAAAAAAIYE&#10;AABkcnMvZG93bnJldi54bWxQSwUGAAAAAAQABADzAAAAkwUAAAAA&#10;" fillcolor="white [3201]" stroked="f" strokeweight=".5pt">
                <v:textbox>
                  <w:txbxContent>
                    <w:p w14:paraId="78A172F4" w14:textId="5B97F897" w:rsidR="0005303B" w:rsidRPr="00C96471" w:rsidRDefault="00A90449">
                      <w:pPr>
                        <w:rPr>
                          <w:color w:val="808080" w:themeColor="background1" w:themeShade="80"/>
                        </w:rPr>
                      </w:pPr>
                      <w:hyperlink r:id="rId19" w:history="1">
                        <w:r w:rsidR="00546C67" w:rsidRPr="004E5693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</w:t>
                        </w:r>
                        <w:r w:rsidR="00546C67">
                          <w:rPr>
                            <w:rStyle w:val="Hypertextovodkaz"/>
                            <w:color w:val="808080" w:themeColor="background1" w:themeShade="80"/>
                          </w:rPr>
                          <w:t xml:space="preserve">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anchor distT="0" distB="0" distL="114300" distR="114300" simplePos="0" relativeHeight="251658241" behindDoc="0" locked="0" layoutInCell="1" allowOverlap="1" wp14:anchorId="203A8F66" wp14:editId="6A85F1B0">
            <wp:simplePos x="0" y="0"/>
            <wp:positionH relativeFrom="column">
              <wp:posOffset>309880</wp:posOffset>
            </wp:positionH>
            <wp:positionV relativeFrom="paragraph">
              <wp:posOffset>6701155</wp:posOffset>
            </wp:positionV>
            <wp:extent cx="1697288" cy="977392"/>
            <wp:effectExtent l="19050" t="19050" r="17780" b="13335"/>
            <wp:wrapNone/>
            <wp:docPr id="40" name="Obrázek 4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97288" cy="97739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inline distT="0" distB="0" distL="0" distR="0" wp14:anchorId="16304223" wp14:editId="58DDD56C">
            <wp:extent cx="5760720" cy="8147050"/>
            <wp:effectExtent l="0" t="0" r="0" b="6350"/>
            <wp:docPr id="1593829042" name="Obrázek 1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93829042" name="Obrázek 1" descr="Obsah obrázku mapa, text, atlas&#10;&#10;Popis byl vytvořen automaticky"/>
                    <pic:cNvPicPr/>
                  </pic:nvPicPr>
                  <pic:blipFill>
                    <a:blip r:embed="rId2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720" cy="81470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3C94A5C" w14:textId="561183F4" w:rsidR="001E77F6" w:rsidRDefault="004E5693" w:rsidP="00592B92"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3" behindDoc="0" locked="0" layoutInCell="1" allowOverlap="1" wp14:anchorId="6A3FE554" wp14:editId="5BB5C5AE">
                <wp:simplePos x="0" y="0"/>
                <wp:positionH relativeFrom="margin">
                  <wp:posOffset>3147695</wp:posOffset>
                </wp:positionH>
                <wp:positionV relativeFrom="paragraph">
                  <wp:posOffset>4981575</wp:posOffset>
                </wp:positionV>
                <wp:extent cx="4314825" cy="403860"/>
                <wp:effectExtent l="0" t="0" r="9525" b="0"/>
                <wp:wrapNone/>
                <wp:docPr id="41" name="Textové pole 4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148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2B85849" w14:textId="77777777" w:rsidR="000A7EAE" w:rsidRPr="004E5693" w:rsidRDefault="00A90449" w:rsidP="000A7EAE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22" w:history="1">
                              <w:r w:rsidR="000A7EAE" w:rsidRPr="004E5693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A3FE554" id="Textové pole 41" o:spid="_x0000_s1027" type="#_x0000_t202" style="position:absolute;margin-left:247.85pt;margin-top:392.25pt;width:339.75pt;height:31.8pt;z-index:25165833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qyg4MAIAAFsEAAAOAAAAZHJzL2Uyb0RvYy54bWysVEtv2zAMvg/YfxB0X+wkTpYacYosRYYB&#10;RVsgHXpWZDkWIIuapMTOfv0oOa91Ow27yKRI8fF9pOf3XaPIQVgnQRd0OEgpEZpDKfWuoN9f159m&#10;lDjPdMkUaFHQo3D0fvHxw7w1uRhBDaoUlmAQ7fLWFLT23uRJ4ngtGuYGYIRGYwW2YR5Vu0tKy1qM&#10;3qhklKbTpAVbGgtcOIe3D72RLmL8qhLcP1eVE56ogmJtPp42nttwJos5y3eWmVryUxnsH6pomNSY&#10;9BLqgXlG9lb+EaqR3IKDyg84NAlUleQi9oDdDNN33WxqZkTsBcFx5gKT+39h+dNhY14s8d0X6JDA&#10;AEhrXO7wMvTTVbYJX6yUoB0hPF5gE50nHC+z8TCbjSaUcLRl6Xg2jbgm19fGOv9VQEOCUFCLtES0&#10;2OHRecyIrmeXkMyBkuVaKhWVMApipSw5MCRR+VgjvvjNS2nSFnQ6nqQxsIbwvI+sNCa49hQk3207&#10;IsubfrdQHhEGC/2EOMPXEmt9ZM6/MIsjgZ3jmPtnPCoFmAtOEiU12J9/uw/+yBRaKWlxxArqfuyZ&#10;FZSobxo5vBtmWZjJqGSTzyNU7K1le2vR+2YFCMAQF8rwKAZ/r85iZaF5w21YhqxoYppj7oL6s7jy&#10;/eDjNnGxXEYnnELD/KPeGB5CB8ADE6/dG7PmRJdHop/gPIwsf8da7xtealjuPVQyUhpw7lE9wY8T&#10;HJk+bVtYkVs9el3/CYtfAAAA//8DAFBLAwQUAAYACAAAACEAm81FieQAAAAMAQAADwAAAGRycy9k&#10;b3ducmV2LnhtbEyPy26DMBBF95X6D9ZE6qZqDAkUQjBRVfUhddfQh7pz8ARQ8RhhB+jf11m1y9E9&#10;uvdMvpt1x0YcbGtIQLgMgCFVRrVUC3grH29SYNZJUrIzhAJ+0MKuuLzIZabMRK847l3NfAnZTApo&#10;nOszzm3VoJZ2aXoknx3NoKXz51BzNcjJl+uOr4LglmvZkl9oZI/3DVbf+5MW8HVdf77Y+el9Wsfr&#10;/uF5LJMPVQpxtZjvtsAczu4PhrO+V4fCOx3MiZRlnYBoEyceFZCkUQzsTIRJvAJ2EJBGaQi8yPn/&#10;J4pfAAAA//8DAFBLAQItABQABgAIAAAAIQC2gziS/gAAAOEBAAATAAAAAAAAAAAAAAAAAAAAAABb&#10;Q29udGVudF9UeXBlc10ueG1sUEsBAi0AFAAGAAgAAAAhADj9If/WAAAAlAEAAAsAAAAAAAAAAAAA&#10;AAAALwEAAF9yZWxzLy5yZWxzUEsBAi0AFAAGAAgAAAAhACKrKDgwAgAAWwQAAA4AAAAAAAAAAAAA&#10;AAAALgIAAGRycy9lMm9Eb2MueG1sUEsBAi0AFAAGAAgAAAAhAJvNRYnkAAAADAEAAA8AAAAAAAAA&#10;AAAAAAAAigQAAGRycy9kb3ducmV2LnhtbFBLBQYAAAAABAAEAPMAAACbBQAAAAA=&#10;" fillcolor="white [3201]" stroked="f" strokeweight=".5pt">
                <v:textbox>
                  <w:txbxContent>
                    <w:p w14:paraId="12B85849" w14:textId="77777777" w:rsidR="000A7EAE" w:rsidRPr="004E5693" w:rsidRDefault="00A90449" w:rsidP="000A7EAE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23" w:history="1">
                        <w:r w:rsidR="000A7EAE" w:rsidRPr="004E5693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anchor distT="0" distB="0" distL="114300" distR="114300" simplePos="0" relativeHeight="251658242" behindDoc="0" locked="0" layoutInCell="1" allowOverlap="1" wp14:anchorId="4EE67E6A" wp14:editId="0936B6A0">
            <wp:simplePos x="0" y="0"/>
            <wp:positionH relativeFrom="column">
              <wp:posOffset>261620</wp:posOffset>
            </wp:positionH>
            <wp:positionV relativeFrom="paragraph">
              <wp:posOffset>2628265</wp:posOffset>
            </wp:positionV>
            <wp:extent cx="1258189" cy="724535"/>
            <wp:effectExtent l="19050" t="19050" r="18415" b="18415"/>
            <wp:wrapNone/>
            <wp:docPr id="42" name="Obrázek 4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58189" cy="72453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44322C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43" behindDoc="0" locked="0" layoutInCell="1" allowOverlap="1" wp14:anchorId="2EB936A4" wp14:editId="7240FF96">
            <wp:simplePos x="0" y="0"/>
            <wp:positionH relativeFrom="column">
              <wp:posOffset>252095</wp:posOffset>
            </wp:positionH>
            <wp:positionV relativeFrom="paragraph">
              <wp:posOffset>3467099</wp:posOffset>
            </wp:positionV>
            <wp:extent cx="1555686" cy="1377523"/>
            <wp:effectExtent l="19050" t="19050" r="26035" b="13335"/>
            <wp:wrapNone/>
            <wp:docPr id="43" name="Obrázek 43" descr="C:\Users\hrckoval\AppData\Local\Microsoft\Windows\INetCache\Content.Word\celek1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1.jpg"/>
                    <pic:cNvPicPr>
                      <a:picLocks noChangeAspect="1" noChangeArrowheads="1"/>
                    </pic:cNvPicPr>
                  </pic:nvPicPr>
                  <pic:blipFill>
                    <a:blip r:embed="rId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60166" cy="138149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inline distT="0" distB="0" distL="0" distR="0" wp14:anchorId="7EE3345D" wp14:editId="676D96D9">
            <wp:extent cx="7400925" cy="5233210"/>
            <wp:effectExtent l="0" t="0" r="0" b="5715"/>
            <wp:docPr id="1130128672" name="Obrázek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30128672" name="Obrázek 1130128672"/>
                    <pic:cNvPicPr/>
                  </pic:nvPicPr>
                  <pic:blipFill>
                    <a:blip r:embed="rId2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411091" cy="524039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ED94F5E" w14:textId="3A0D2923" w:rsidR="00F23837" w:rsidRDefault="00925B73" w:rsidP="00592B92">
      <w:pPr>
        <w:sectPr w:rsidR="00F23837" w:rsidSect="001E77F6">
          <w:headerReference w:type="default" r:id="rId26"/>
          <w:footerReference w:type="default" r:id="rId27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4" behindDoc="0" locked="0" layoutInCell="1" allowOverlap="1" wp14:anchorId="6B2D3D15" wp14:editId="38A53D34">
                <wp:simplePos x="0" y="0"/>
                <wp:positionH relativeFrom="margin">
                  <wp:posOffset>3271520</wp:posOffset>
                </wp:positionH>
                <wp:positionV relativeFrom="paragraph">
                  <wp:posOffset>5076825</wp:posOffset>
                </wp:positionV>
                <wp:extent cx="4286250" cy="276225"/>
                <wp:effectExtent l="0" t="0" r="0" b="9525"/>
                <wp:wrapNone/>
                <wp:docPr id="58" name="Textové pole 5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6250" cy="27622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8BCA43B" w14:textId="77777777" w:rsidR="001174CB" w:rsidRPr="00925B73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28" w:history="1">
                              <w:r w:rsidR="001174CB" w:rsidRPr="00925B73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B2D3D15" id="Textové pole 58" o:spid="_x0000_s1028" type="#_x0000_t202" style="position:absolute;margin-left:257.6pt;margin-top:399.75pt;width:337.5pt;height:21.75pt;z-index:25165833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xUW/LwIAAFsEAAAOAAAAZHJzL2Uyb0RvYy54bWysVN9v2jAQfp+0/8Hy+whkQNuIUDEqpkmo&#10;rUSnPhvHJpYcn2cbEvbX7+xAYd2epr04d77z/fjuu8zuu0aTg3BegSnpaDCkRBgOlTK7kn5/WX26&#10;pcQHZiqmwYiSHoWn9/OPH2atLUQONehKOIJBjC9aW9I6BFtkmee1aJgfgBUGjRJcwwKqbpdVjrUY&#10;vdFZPhxOsxZcZR1w4T3ePvRGOk/xpRQ8PEnpRSC6pFhbSKdL5zae2XzGip1jtlb8VAb7hyoapgwm&#10;fQv1wAIje6f+CNUo7sCDDAMOTQZSKi5SD9jNaPium03NrEi9IDjevsHk/19Y/njY2GdHQvcFOhxg&#10;BKS1vvB4GfvppGviFyslaEcIj2+wiS4Qjpfj/HaaT9DE0ZbfTPN8EsNkl9fW+fBVQEOiUFKHY0lo&#10;scPah9717BKTedCqWimtkxKpIJbakQPDIeqQasTgv3lpQ9qSTj9jGfGRgfi8j6wN1nLpKUqh23ZE&#10;VVjtud8tVEeEwUHPEG/5SmGta+bDM3NICWwPaR6e8JAaMBecJEpqcD//dh/9cVJopaRFipXU/9gz&#10;JyjR3wzO8G40HkdOJmU8uclRcdeW7bXF7JslIAAjXCjLkxj9gz6L0kHzituwiFnRxAzH3CUNZ3EZ&#10;euLjNnGxWCQnZKFlYW02lsfQEbs4iZfulTl7GlfAQT/CmYyseDe13rdHfbEPIFUaacS5R/UEPzI4&#10;keK0bXFFrvXkdfknzH8BAAD//wMAUEsDBBQABgAIAAAAIQCgi/HC4wAAAAwBAAAPAAAAZHJzL2Rv&#10;d25yZXYueG1sTI/LTsMwEEX3SPyDNUhsUGunIbQJcSqEeEjsaAqInRsPSUQ8jmI3CX+Pu4LlzBzd&#10;OTffzqZjIw6utSQhWgpgSJXVLdUS9uXjYgPMeUVadZZQwg862BbnZ7nKtJ3oFcedr1kIIZcpCY33&#10;fca5qxo0yi1tjxRuX3YwyodxqLke1BTCTcdXQtxwo1oKHxrV432D1ffuaCR8XtUfL25+epviJO4f&#10;nsdy/a5LKS8v5rtbYB5n/wfDST+oQxGcDvZI2rFOQhIlq4BKWKdpAuxERKkIq4OEzXUsgBc5/1+i&#10;+AUAAP//AwBQSwECLQAUAAYACAAAACEAtoM4kv4AAADhAQAAEwAAAAAAAAAAAAAAAAAAAAAAW0Nv&#10;bnRlbnRfVHlwZXNdLnhtbFBLAQItABQABgAIAAAAIQA4/SH/1gAAAJQBAAALAAAAAAAAAAAAAAAA&#10;AC8BAABfcmVscy8ucmVsc1BLAQItABQABgAIAAAAIQDXxUW/LwIAAFsEAAAOAAAAAAAAAAAAAAAA&#10;AC4CAABkcnMvZTJvRG9jLnhtbFBLAQItABQABgAIAAAAIQCgi/HC4wAAAAwBAAAPAAAAAAAAAAAA&#10;AAAAAIkEAABkcnMvZG93bnJldi54bWxQSwUGAAAAAAQABADzAAAAmQUAAAAA&#10;" fillcolor="white [3201]" stroked="f" strokeweight=".5pt">
                <v:textbox>
                  <w:txbxContent>
                    <w:p w14:paraId="58BCA43B" w14:textId="77777777" w:rsidR="001174CB" w:rsidRPr="00925B73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29" w:history="1">
                        <w:r w:rsidR="001174CB" w:rsidRPr="00925B73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anchor distT="0" distB="0" distL="114300" distR="114300" simplePos="0" relativeHeight="251658244" behindDoc="0" locked="0" layoutInCell="1" allowOverlap="1" wp14:anchorId="64621B11" wp14:editId="3A7BCC0A">
            <wp:simplePos x="0" y="0"/>
            <wp:positionH relativeFrom="column">
              <wp:posOffset>269240</wp:posOffset>
            </wp:positionH>
            <wp:positionV relativeFrom="paragraph">
              <wp:posOffset>2373630</wp:posOffset>
            </wp:positionV>
            <wp:extent cx="1341578" cy="772555"/>
            <wp:effectExtent l="19050" t="19050" r="11430" b="27940"/>
            <wp:wrapNone/>
            <wp:docPr id="44" name="Obrázek 4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45" behindDoc="0" locked="0" layoutInCell="1" allowOverlap="1" wp14:anchorId="55A5A379" wp14:editId="6F8E4E9C">
            <wp:simplePos x="0" y="0"/>
            <wp:positionH relativeFrom="column">
              <wp:posOffset>252095</wp:posOffset>
            </wp:positionH>
            <wp:positionV relativeFrom="paragraph">
              <wp:posOffset>3254204</wp:posOffset>
            </wp:positionV>
            <wp:extent cx="1751229" cy="1691692"/>
            <wp:effectExtent l="19050" t="19050" r="20955" b="22860"/>
            <wp:wrapNone/>
            <wp:docPr id="45" name="Obrázek 45" descr="C:\Users\hrckoval\AppData\Local\Microsoft\Windows\INetCache\Content.Word\1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1celek.jpg"/>
                    <pic:cNvPicPr>
                      <a:picLocks noChangeAspect="1" noChangeArrowheads="1"/>
                    </pic:cNvPicPr>
                  </pic:nvPicPr>
                  <pic:blipFill>
                    <a:blip r:embed="rId3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51229" cy="169169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inline distT="0" distB="0" distL="0" distR="0" wp14:anchorId="6FBE9573" wp14:editId="0A4A2ED4">
            <wp:extent cx="7543464" cy="5334000"/>
            <wp:effectExtent l="0" t="0" r="635" b="0"/>
            <wp:docPr id="937545225" name="Obrázek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37545225" name="Obrázek 937545225"/>
                    <pic:cNvPicPr/>
                  </pic:nvPicPr>
                  <pic:blipFill>
                    <a:blip r:embed="rId3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7600" cy="534399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9F35746" w14:textId="4EF30B09" w:rsidR="00E009C3" w:rsidRDefault="00925B73" w:rsidP="0017718B">
      <w:pPr>
        <w:sectPr w:rsidR="00E009C3" w:rsidSect="00F23837">
          <w:headerReference w:type="default" r:id="rId32"/>
          <w:footerReference w:type="default" r:id="rId33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35" behindDoc="0" locked="0" layoutInCell="1" allowOverlap="1" wp14:anchorId="658DA899" wp14:editId="1712A058">
                <wp:simplePos x="0" y="0"/>
                <wp:positionH relativeFrom="margin">
                  <wp:align>right</wp:align>
                </wp:positionH>
                <wp:positionV relativeFrom="paragraph">
                  <wp:posOffset>7848600</wp:posOffset>
                </wp:positionV>
                <wp:extent cx="4295775" cy="238125"/>
                <wp:effectExtent l="0" t="0" r="9525" b="9525"/>
                <wp:wrapNone/>
                <wp:docPr id="84" name="Textové pole 8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95775" cy="23812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39D462F" w14:textId="77777777" w:rsidR="001174CB" w:rsidRPr="00925B73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34" w:history="1">
                              <w:r w:rsidR="001174CB" w:rsidRPr="00925B73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58DA899" id="Textové pole 84" o:spid="_x0000_s1029" type="#_x0000_t202" style="position:absolute;margin-left:287.05pt;margin-top:618pt;width:338.25pt;height:18.75pt;z-index:251658335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x9wBMgIAAFsEAAAOAAAAZHJzL2Uyb0RvYy54bWysVE2P2yAQvVfqf0DcGydOsh9WnFWaVapK&#10;0e5K2WrPBEOChBkKJHb66zvgfO22p6oXPMMMj5k3D08e2lqTvXBegSnpoNenRBgOlTKbkv54XXy5&#10;o8QHZiqmwYiSHoSnD9PPnyaNLUQOW9CVcARBjC8aW9JtCLbIMs+3oma+B1YYDEpwNQvouk1WOdYg&#10;eq2zvN+/yRpwlXXAhfe4+9gF6TThSyl4eJbSi0B0SbG2kFaX1nVcs+mEFRvH7FbxYxnsH6qomTJ4&#10;6RnqkQVGdk79AVUr7sCDDD0OdQZSKi5SD9jNoP+hm9WWWZF6QXK8PdPk/x8sf9qv7Isjof0KLQ4w&#10;EtJYX3jcjP200tXxi5USjCOFhzNtog2E4+Yovx/f3o4p4RjLh3eDfBxhsstp63z4JqAm0Sipw7Ek&#10;tth+6UOXekqJl3nQqloorZMTpSDm2pE9wyHqkGpE8HdZ2pCmpDfDcT8BG4jHO2RtsJZLT9EK7bol&#10;qirp8NTvGqoD0uCgU4i3fKGw1iXz4YU5lAR2jjIPz7hIDXgXHC1KtuB+/W0/5uOkMEpJgxIrqf+5&#10;Y05Qor8bnOH9YDSKmkzOaHybo+OuI+vriNnVc0ACBvigLE9mzA/6ZEoH9Ru+hlm8FUPMcLy7pOFk&#10;zkMnfHxNXMxmKQlVaFlYmpXlEToSHifx2r4xZ4/jCjjoJziJkRUfptblxpMGZrsAUqWRRp47Vo/0&#10;o4KTKI6vLT6Raz9lXf4J098AAAD//wMAUEsDBBQABgAIAAAAIQB4BEnx4AAAAAoBAAAPAAAAZHJz&#10;L2Rvd25yZXYueG1sTI9PT4QwEMXvJn6HZky8GLe4BNggZWOMfxJvLrrGW5eOQKRTQruA397Zk95m&#10;3pu8+b1iu9heTDj6zpGCm1UEAql2pqNGwVv1eL0B4YMmo3tHqOAHPWzL87NC58bN9IrTLjSCQ8jn&#10;WkEbwpBL6esWrfYrNyCx9+VGqwOvYyPNqGcOt71cR1Eqre6IP7R6wPsW6+/d0Sr4vGo+Xvzy9D7H&#10;STw8PE9VtjeVUpcXy90tiIBL+DuGEz6jQ8lMB3ck40WvgIsEVtdxyhP7aZYmIA4nKYsTkGUh/1co&#10;fwEAAP//AwBQSwECLQAUAAYACAAAACEAtoM4kv4AAADhAQAAEwAAAAAAAAAAAAAAAAAAAAAAW0Nv&#10;bnRlbnRfVHlwZXNdLnhtbFBLAQItABQABgAIAAAAIQA4/SH/1gAAAJQBAAALAAAAAAAAAAAAAAAA&#10;AC8BAABfcmVscy8ucmVsc1BLAQItABQABgAIAAAAIQBIx9wBMgIAAFsEAAAOAAAAAAAAAAAAAAAA&#10;AC4CAABkcnMvZTJvRG9jLnhtbFBLAQItABQABgAIAAAAIQB4BEnx4AAAAAoBAAAPAAAAAAAAAAAA&#10;AAAAAIwEAABkcnMvZG93bnJldi54bWxQSwUGAAAAAAQABADzAAAAmQUAAAAA&#10;" fillcolor="white [3201]" stroked="f" strokeweight=".5pt">
                <v:textbox>
                  <w:txbxContent>
                    <w:p w14:paraId="539D462F" w14:textId="77777777" w:rsidR="001174CB" w:rsidRPr="00925B73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35" w:history="1">
                        <w:r w:rsidR="001174CB" w:rsidRPr="00925B73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anchor distT="0" distB="0" distL="114300" distR="114300" simplePos="0" relativeHeight="251658247" behindDoc="0" locked="0" layoutInCell="1" allowOverlap="1" wp14:anchorId="7EE4B97C" wp14:editId="25D2CCC1">
            <wp:simplePos x="0" y="0"/>
            <wp:positionH relativeFrom="column">
              <wp:posOffset>4207738</wp:posOffset>
            </wp:positionH>
            <wp:positionV relativeFrom="paragraph">
              <wp:posOffset>2244725</wp:posOffset>
            </wp:positionV>
            <wp:extent cx="1341578" cy="772555"/>
            <wp:effectExtent l="19050" t="19050" r="11430" b="27940"/>
            <wp:wrapNone/>
            <wp:docPr id="47" name="Obrázek 4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46" behindDoc="0" locked="0" layoutInCell="1" allowOverlap="1" wp14:anchorId="710B1EDE" wp14:editId="65E0206B">
            <wp:simplePos x="0" y="0"/>
            <wp:positionH relativeFrom="column">
              <wp:posOffset>3798570</wp:posOffset>
            </wp:positionH>
            <wp:positionV relativeFrom="paragraph">
              <wp:posOffset>466725</wp:posOffset>
            </wp:positionV>
            <wp:extent cx="1751229" cy="1691692"/>
            <wp:effectExtent l="19050" t="19050" r="20955" b="22860"/>
            <wp:wrapNone/>
            <wp:docPr id="46" name="Obrázek 46" descr="C:\Users\hrckoval\AppData\Local\Microsoft\Windows\INetCache\Content.Word\1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1celek.jpg"/>
                    <pic:cNvPicPr>
                      <a:picLocks noChangeAspect="1" noChangeArrowheads="1"/>
                    </pic:cNvPicPr>
                  </pic:nvPicPr>
                  <pic:blipFill>
                    <a:blip r:embed="rId3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51229" cy="169169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inline distT="0" distB="0" distL="0" distR="0" wp14:anchorId="40728DD2" wp14:editId="409E0C49">
            <wp:extent cx="5759450" cy="8145145"/>
            <wp:effectExtent l="0" t="0" r="0" b="8255"/>
            <wp:docPr id="1168878745" name="Obrázek 4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68878745" name="Obrázek 4" descr="Obsah obrázku mapa, text, atlas&#10;&#10;Popis byl vytvořen automaticky"/>
                    <pic:cNvPicPr/>
                  </pic:nvPicPr>
                  <pic:blipFill>
                    <a:blip r:embed="rId3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4912018" w14:textId="3F213678" w:rsidR="001E77F6" w:rsidRDefault="00001637" w:rsidP="0017718B">
      <w:pPr>
        <w:sectPr w:rsidR="001E77F6" w:rsidSect="0004000C">
          <w:headerReference w:type="default" r:id="rId37"/>
          <w:footerReference w:type="default" r:id="rId38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48" behindDoc="0" locked="0" layoutInCell="1" allowOverlap="1" wp14:anchorId="65A17F1E" wp14:editId="04A7FEF8">
            <wp:simplePos x="0" y="0"/>
            <wp:positionH relativeFrom="column">
              <wp:posOffset>5757545</wp:posOffset>
            </wp:positionH>
            <wp:positionV relativeFrom="paragraph">
              <wp:posOffset>3983990</wp:posOffset>
            </wp:positionV>
            <wp:extent cx="1630605" cy="938993"/>
            <wp:effectExtent l="19050" t="19050" r="27305" b="13970"/>
            <wp:wrapNone/>
            <wp:docPr id="48" name="Obrázek 4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30605" cy="93899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174CB">
        <w:rPr>
          <w:noProof/>
        </w:rPr>
        <mc:AlternateContent>
          <mc:Choice Requires="wps">
            <w:drawing>
              <wp:anchor distT="0" distB="0" distL="114300" distR="114300" simplePos="0" relativeHeight="251658336" behindDoc="0" locked="0" layoutInCell="1" allowOverlap="1" wp14:anchorId="7B5D5C02" wp14:editId="692304D8">
                <wp:simplePos x="0" y="0"/>
                <wp:positionH relativeFrom="margin">
                  <wp:posOffset>3319145</wp:posOffset>
                </wp:positionH>
                <wp:positionV relativeFrom="paragraph">
                  <wp:posOffset>5113020</wp:posOffset>
                </wp:positionV>
                <wp:extent cx="4276725" cy="247650"/>
                <wp:effectExtent l="0" t="0" r="9525" b="0"/>
                <wp:wrapNone/>
                <wp:docPr id="96" name="Textové pole 9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2476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DBA0195" w14:textId="77777777" w:rsidR="001174CB" w:rsidRPr="00001637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39" w:history="1">
                              <w:r w:rsidR="001174CB" w:rsidRPr="0000163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B5D5C02" id="Textové pole 96" o:spid="_x0000_s1030" type="#_x0000_t202" style="position:absolute;margin-left:261.35pt;margin-top:402.6pt;width:336.75pt;height:19.5pt;z-index:25165833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MVOKMAIAAFsEAAAOAAAAZHJzL2Uyb0RvYy54bWysVEtv2zAMvg/YfxB0X5x4eWxGnCJLkWFA&#10;0RZIh54VWYoFyKImKbGzXz9KzmvdTsMuMilSfHwf6fld12hyEM4rMCUdDYaUCMOhUmZX0u8v6w+f&#10;KPGBmYppMKKkR+Hp3eL9u3lrC5FDDboSjmAQ44vWlrQOwRZZ5nktGuYHYIVBowTXsICq22WVYy1G&#10;b3SWD4fTrAVXWQdceI+3972RLlJ8KQUPT1J6EYguKdYW0unSuY1ntpizYueYrRU/lcH+oYqGKYNJ&#10;L6HuWWBk79QfoRrFHXiQYcChyUBKxUXqAbsZDd90s6mZFakXBMfbC0z+/4Xlj4eNfXYkdF+gQwIj&#10;IK31hcfL2E8nXRO/WClBO0J4vMAmukA4Xo7z2XSWTyjhaMvHs+kk4ZpdX1vnw1cBDYlCSR3SktBi&#10;hwcfMCO6nl1iMg9aVWuldVLiKIiVduTAkEQdUo344jcvbUhb0ulHTB0fGYjP+8jaYIJrT1EK3bYj&#10;qsLSz/1uoToiDA76CfGWrxXW+sB8eGYORwI7xzEPT3hIDZgLThIlNbiff7uP/sgUWilpccRK6n/s&#10;mROU6G8GOfw8Go/jTCZlPJnlqLhby/bWYvbNChCAES6U5UmM/kGfRemgecVtWMasaGKGY+6ShrO4&#10;Cv3g4zZxsVwmJ5xCy8KD2VgeQ0fsIhMv3Stz9kRXQKIf4TyMrHjDWu/bo77cB5AqURpx7lE9wY8T&#10;nJg+bVtckVs9eV3/CYtfAAAA//8DAFBLAwQUAAYACAAAACEA2d5syOMAAAAMAQAADwAAAGRycy9k&#10;b3ducmV2LnhtbEyPTU+DQBCG7yb+h82YeDF2KS1tRZbGGLWJN4sf8bZlRyCys4TdAv57pye9zceT&#10;d57JtpNtxYC9bxwpmM8iEEilMw1VCl6Lx+sNCB80Gd06QgU/6GGbn59lOjVupBcc9qESHEI+1Qrq&#10;ELpUSl/WaLWfuQ6Jd1+utzpw21fS9HrkcNvKOIpW0uqG+EKtO7yvsfzeH62Cz6vq49lPT2/jIll0&#10;D7uhWL+bQqnLi+nuFkTAKfzBcNJndcjZ6eCOZLxoFSRxvGZUwSZKYhAnYn6z4urAo+UyBpln8v8T&#10;+S8AAAD//wMAUEsBAi0AFAAGAAgAAAAhALaDOJL+AAAA4QEAABMAAAAAAAAAAAAAAAAAAAAAAFtD&#10;b250ZW50X1R5cGVzXS54bWxQSwECLQAUAAYACAAAACEAOP0h/9YAAACUAQAACwAAAAAAAAAAAAAA&#10;AAAvAQAAX3JlbHMvLnJlbHNQSwECLQAUAAYACAAAACEAwDFTijACAABbBAAADgAAAAAAAAAAAAAA&#10;AAAuAgAAZHJzL2Uyb0RvYy54bWxQSwECLQAUAAYACAAAACEA2d5syOMAAAAMAQAADwAAAAAAAAAA&#10;AAAAAACKBAAAZHJzL2Rvd25yZXYueG1sUEsFBgAAAAAEAAQA8wAAAJoFAAAAAA==&#10;" fillcolor="white [3201]" stroked="f" strokeweight=".5pt">
                <v:textbox>
                  <w:txbxContent>
                    <w:p w14:paraId="7DBA0195" w14:textId="77777777" w:rsidR="001174CB" w:rsidRPr="00001637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40" w:history="1">
                        <w:r w:rsidR="001174CB" w:rsidRPr="0000163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2B2A8027" wp14:editId="2637801F">
            <wp:extent cx="7581900" cy="5361178"/>
            <wp:effectExtent l="0" t="0" r="0" b="0"/>
            <wp:docPr id="1299972052" name="Obrázek 5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99972052" name="Obrázek 5" descr="Obsah obrázku mapa, text, atlas&#10;&#10;Popis byl vytvořen automaticky"/>
                    <pic:cNvPicPr/>
                  </pic:nvPicPr>
                  <pic:blipFill>
                    <a:blip r:embed="rId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88300" cy="536570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0D7DDCF" w14:textId="1598D3EA" w:rsidR="006158FF" w:rsidRDefault="00001637" w:rsidP="00C11051">
      <w:pPr>
        <w:tabs>
          <w:tab w:val="left" w:pos="636"/>
        </w:tabs>
        <w:sectPr w:rsidR="006158FF" w:rsidSect="00C11051"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49" behindDoc="0" locked="0" layoutInCell="1" allowOverlap="1" wp14:anchorId="32865BFD" wp14:editId="3AFEF062">
            <wp:simplePos x="0" y="0"/>
            <wp:positionH relativeFrom="column">
              <wp:posOffset>5961608</wp:posOffset>
            </wp:positionH>
            <wp:positionV relativeFrom="paragraph">
              <wp:posOffset>1849120</wp:posOffset>
            </wp:positionV>
            <wp:extent cx="1341578" cy="772555"/>
            <wp:effectExtent l="19050" t="19050" r="11430" b="27940"/>
            <wp:wrapNone/>
            <wp:docPr id="49" name="Obrázek 4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057D39">
        <w:rPr>
          <w:noProof/>
        </w:rPr>
        <w:drawing>
          <wp:anchor distT="0" distB="0" distL="114300" distR="114300" simplePos="0" relativeHeight="251658250" behindDoc="0" locked="0" layoutInCell="1" allowOverlap="1" wp14:anchorId="4017F73A" wp14:editId="397BF716">
            <wp:simplePos x="0" y="0"/>
            <wp:positionH relativeFrom="column">
              <wp:posOffset>5748020</wp:posOffset>
            </wp:positionH>
            <wp:positionV relativeFrom="paragraph">
              <wp:posOffset>426085</wp:posOffset>
            </wp:positionV>
            <wp:extent cx="1551098" cy="1332080"/>
            <wp:effectExtent l="19050" t="19050" r="11430" b="20955"/>
            <wp:wrapNone/>
            <wp:docPr id="50" name="Obrázek 50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4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51098" cy="133208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174CB">
        <w:rPr>
          <w:noProof/>
        </w:rPr>
        <mc:AlternateContent>
          <mc:Choice Requires="wps">
            <w:drawing>
              <wp:anchor distT="0" distB="0" distL="114300" distR="114300" simplePos="0" relativeHeight="251658337" behindDoc="0" locked="0" layoutInCell="1" allowOverlap="1" wp14:anchorId="14E8D203" wp14:editId="28D88E0D">
                <wp:simplePos x="0" y="0"/>
                <wp:positionH relativeFrom="margin">
                  <wp:posOffset>3281045</wp:posOffset>
                </wp:positionH>
                <wp:positionV relativeFrom="paragraph">
                  <wp:posOffset>5069840</wp:posOffset>
                </wp:positionV>
                <wp:extent cx="4286250" cy="257175"/>
                <wp:effectExtent l="0" t="0" r="0" b="9525"/>
                <wp:wrapNone/>
                <wp:docPr id="99" name="Textové pole 9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6250" cy="2571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427250A" w14:textId="77777777" w:rsidR="001174CB" w:rsidRPr="00001637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43" w:history="1">
                              <w:r w:rsidR="001174CB" w:rsidRPr="0000163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4E8D203" id="Textové pole 99" o:spid="_x0000_s1031" type="#_x0000_t202" style="position:absolute;margin-left:258.35pt;margin-top:399.2pt;width:337.5pt;height:20.25pt;z-index:25165833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+y89LgIAAFsEAAAOAAAAZHJzL2Uyb0RvYy54bWysVEtv2zAMvg/YfxB0X5x4ebRGnCJLkWFA&#10;0BZIh54VWUoEyKImKbGzXz9KzmvdTsMuMilSfHz86OlDW2tyEM4rMCUd9PqUCMOhUmZb0u+vy093&#10;lPjATMU0GFHSo/D0Yfbxw7SxhchhB7oSjmAQ44vGlnQXgi2yzPOdqJnvgRUGjRJczQKqbptVjjUY&#10;vdZZ3u+PswZcZR1w4T3ePnZGOkvxpRQ8PEvpRSC6pFhbSKdL5yae2WzKiq1jdqf4qQz2D1XUTBlM&#10;egn1yAIje6f+CFUr7sCDDD0OdQZSKi5SD9jNoP+um/WOWZF6QXC8vcDk/19Y/nRY2xdHQvsFWhxg&#10;BKSxvvB4GftppavjFyslaEcIjxfYRBsIx8thfjfOR2jiaMtHk8FkFMNk19fW+fBVQE2iUFKHY0lo&#10;scPKh8717BKTedCqWiqtkxKpIBbakQPDIeqQasTgv3lpQ5qSjj9jGfGRgfi8i6wN1nLtKUqh3bRE&#10;VSVNhcabDVRHhMFBxxBv+VJhrSvmwwtzSAlsD2kenvGQGjAXnCRKduB+/u0++uOk0EpJgxQrqf+x&#10;Z05Qor8ZnOH9YDiMnEzKcDTJUXG3ls2txezrBSAAA1woy5MY/YM+i9JB/YbbMI9Z0cQMx9wlDWdx&#10;ETri4zZxMZ8nJ2ShZWFl1pbH0BG7OInX9o05expXwEE/wZmMrHg3tc63Q32+DyBVGukV1RP8yOBE&#10;itO2xRW51ZPX9Z8w+wUAAP//AwBQSwMEFAAGAAgAAAAhAI84fbHjAAAADAEAAA8AAABkcnMvZG93&#10;bnJldi54bWxMj8tOwzAQRfdI/QdrKrFB1AmhzaNxKoR4SOxoeIidG0+TiHgcxW4S/h53BcuZObpz&#10;br6bdcdGHGxrSEC4CoAhVUa1VAt4Kx+vE2DWSVKyM4QCftDCrlhc5DJTZqJXHPeuZj6EbCYFNM71&#10;Gee2alBLuzI9kr8dzaCl8+NQczXIyYfrjt8EwYZr2ZL/0Mge7xusvvcnLeDrqv58sfPT+xSto/7h&#10;eSzjD1UKcbmc77bAHM7uD4azvleHwjsdzImUZZ2AdbiJPSogTpNbYGciTEO/OghIoiQFXuT8f4ni&#10;FwAA//8DAFBLAQItABQABgAIAAAAIQC2gziS/gAAAOEBAAATAAAAAAAAAAAAAAAAAAAAAABbQ29u&#10;dGVudF9UeXBlc10ueG1sUEsBAi0AFAAGAAgAAAAhADj9If/WAAAAlAEAAAsAAAAAAAAAAAAAAAAA&#10;LwEAAF9yZWxzLy5yZWxzUEsBAi0AFAAGAAgAAAAhAEf7Lz0uAgAAWwQAAA4AAAAAAAAAAAAAAAAA&#10;LgIAAGRycy9lMm9Eb2MueG1sUEsBAi0AFAAGAAgAAAAhAI84fbHjAAAADAEAAA8AAAAAAAAAAAAA&#10;AAAAiAQAAGRycy9kb3ducmV2LnhtbFBLBQYAAAAABAAEAPMAAACYBQAAAAA=&#10;" fillcolor="white [3201]" stroked="f" strokeweight=".5pt">
                <v:textbox>
                  <w:txbxContent>
                    <w:p w14:paraId="4427250A" w14:textId="77777777" w:rsidR="001174CB" w:rsidRPr="00001637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44" w:history="1">
                        <w:r w:rsidR="001174CB" w:rsidRPr="0000163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3B2D6E10" wp14:editId="66DF7925">
            <wp:extent cx="7534275" cy="5327502"/>
            <wp:effectExtent l="0" t="0" r="0" b="6985"/>
            <wp:docPr id="1289156175" name="Obrázek 6" descr="Obsah obrázku mapa, text, atlas, diagram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89156175" name="Obrázek 6" descr="Obsah obrázku mapa, text, atlas, diagram&#10;&#10;Popis byl vytvořen automaticky"/>
                    <pic:cNvPicPr/>
                  </pic:nvPicPr>
                  <pic:blipFill>
                    <a:blip r:embed="rId4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43772" cy="533421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noProof/>
        </w:rPr>
        <w:lastRenderedPageBreak/>
        <w:drawing>
          <wp:anchor distT="0" distB="0" distL="114300" distR="114300" simplePos="0" relativeHeight="251658251" behindDoc="0" locked="0" layoutInCell="1" allowOverlap="1" wp14:anchorId="51E41F7A" wp14:editId="026BF97D">
            <wp:simplePos x="0" y="0"/>
            <wp:positionH relativeFrom="column">
              <wp:posOffset>240030</wp:posOffset>
            </wp:positionH>
            <wp:positionV relativeFrom="paragraph">
              <wp:posOffset>448945</wp:posOffset>
            </wp:positionV>
            <wp:extent cx="1341578" cy="772555"/>
            <wp:effectExtent l="19050" t="19050" r="11430" b="27940"/>
            <wp:wrapNone/>
            <wp:docPr id="51" name="Obrázek 5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174CB">
        <w:rPr>
          <w:noProof/>
        </w:rPr>
        <mc:AlternateContent>
          <mc:Choice Requires="wps">
            <w:drawing>
              <wp:anchor distT="0" distB="0" distL="114300" distR="114300" simplePos="0" relativeHeight="251658338" behindDoc="0" locked="0" layoutInCell="1" allowOverlap="1" wp14:anchorId="4FE34618" wp14:editId="1C5CCF36">
                <wp:simplePos x="0" y="0"/>
                <wp:positionH relativeFrom="margin">
                  <wp:posOffset>3338195</wp:posOffset>
                </wp:positionH>
                <wp:positionV relativeFrom="paragraph">
                  <wp:posOffset>5105400</wp:posOffset>
                </wp:positionV>
                <wp:extent cx="4305300" cy="257175"/>
                <wp:effectExtent l="0" t="0" r="0" b="9525"/>
                <wp:wrapNone/>
                <wp:docPr id="103" name="Textové pole 10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05300" cy="2571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6AAE964" w14:textId="77777777" w:rsidR="001174CB" w:rsidRPr="00001637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46" w:history="1">
                              <w:r w:rsidR="001174CB" w:rsidRPr="0000163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FE34618" id="Textové pole 103" o:spid="_x0000_s1032" type="#_x0000_t202" style="position:absolute;margin-left:262.85pt;margin-top:402pt;width:339pt;height:20.25pt;z-index:25165833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7all8MAIAAFsEAAAOAAAAZHJzL2Uyb0RvYy54bWysVE2P2yAQvVfqf0DcGztfm60VZ5VmlapS&#10;tLtSttozwZAgYYYCiZ3++g44X932VPWCB2Z4zLx54+lDW2tyEM4rMCXt93JKhOFQKbMt6ffX5ad7&#10;SnxgpmIajCjpUXj6MPv4YdrYQgxgB7oSjiCI8UVjS7oLwRZZ5vlO1Mz3wAqDTgmuZgG3bptVjjWI&#10;XutskOd3WQOusg648B5PHzsnnSV8KQUPz1J6EYguKeYW0urSuolrNpuyYuuY3Sl+SoP9QxY1UwYf&#10;vUA9ssDI3qk/oGrFHXiQocehzkBKxUWqAavp5++qWe+YFakWJMfbC03+/8Hyp8PavjgS2i/QYgMj&#10;IY31hcfDWE8rXR2/mClBP1J4vNAm2kA4Ho6G+XiYo4ujbzCe9CfjCJNdb1vnw1cBNYlGSR22JbHF&#10;DisfutBzSHzMg1bVUmmdNlEKYqEdOTBsog4pRwT/LUob0pT0bjjOE7CBeL1D1gZzudYUrdBuWqIq&#10;vHCudwPVEWlw0CnEW75UmOuK+fDCHEoCy0OZh2dcpAZ8C04WJTtwP/92HuOxU+ilpEGJldT/2DMn&#10;KNHfDPbwc380ippMm9F4MsCNu/Vsbj1mXy8ACejjQFmezBgf9NmUDuo3nIZ5fBVdzHB8u6ThbC5C&#10;J3ycJi7m8xSEKrQsrMza8ggdCY+deG3fmLOndgVs9BOcxciKd13rYuNNA/N9AKlSSyPPHasn+lHB&#10;SRSnaYsjcrtPUdd/wuwXAAAA//8DAFBLAwQUAAYACAAAACEATFObmOEAAAAMAQAADwAAAGRycy9k&#10;b3ducmV2LnhtbEyPyU7DMBCG70i8gzVIXBB1yEKrEKdCiEXiRsMibm48JBHxOIrdJLw90xMc559P&#10;/1JsF9uLCUffOVJwtYpAINXOdNQoeK0eLjcgfNBkdO8IFfygh215elLo3LiZXnDahUawCflcK2hD&#10;GHIpfd2i1X7lBiT+fbnR6sDn2Egz6pnNbS/jKLqWVnfECa0e8K7F+nt3sAo+L5qPZ788vs1Jlgz3&#10;T1O1fjeVUudny+0NiIBL+IPhWJ+rQ8md9u5AxoteQRZna0YVbKKURx2JOEpY2rOUphnIspD/R5S/&#10;AAAA//8DAFBLAQItABQABgAIAAAAIQC2gziS/gAAAOEBAAATAAAAAAAAAAAAAAAAAAAAAABbQ29u&#10;dGVudF9UeXBlc10ueG1sUEsBAi0AFAAGAAgAAAAhADj9If/WAAAAlAEAAAsAAAAAAAAAAAAAAAAA&#10;LwEAAF9yZWxzLy5yZWxzUEsBAi0AFAAGAAgAAAAhAHtqWXwwAgAAWwQAAA4AAAAAAAAAAAAAAAAA&#10;LgIAAGRycy9lMm9Eb2MueG1sUEsBAi0AFAAGAAgAAAAhAExTm5jhAAAADAEAAA8AAAAAAAAAAAAA&#10;AAAAigQAAGRycy9kb3ducmV2LnhtbFBLBQYAAAAABAAEAPMAAACYBQAAAAA=&#10;" fillcolor="white [3201]" stroked="f" strokeweight=".5pt">
                <v:textbox>
                  <w:txbxContent>
                    <w:p w14:paraId="06AAE964" w14:textId="77777777" w:rsidR="001174CB" w:rsidRPr="00001637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47" w:history="1">
                        <w:r w:rsidR="001174CB" w:rsidRPr="0000163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713BC315" wp14:editId="083EA8D4">
            <wp:extent cx="7600950" cy="5374649"/>
            <wp:effectExtent l="0" t="0" r="0" b="0"/>
            <wp:docPr id="879053250" name="Obrázek 7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79053250" name="Obrázek 7" descr="Obsah obrázku mapa, text, atlas&#10;&#10;Popis byl vytvořen automaticky"/>
                    <pic:cNvPicPr/>
                  </pic:nvPicPr>
                  <pic:blipFill>
                    <a:blip r:embed="rId4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608629" cy="538007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572293E8" w14:textId="754A8B7F" w:rsidR="001E77F6" w:rsidRDefault="00001637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52" behindDoc="0" locked="0" layoutInCell="1" allowOverlap="1" wp14:anchorId="2267D745" wp14:editId="3D243272">
            <wp:simplePos x="0" y="0"/>
            <wp:positionH relativeFrom="column">
              <wp:posOffset>307340</wp:posOffset>
            </wp:positionH>
            <wp:positionV relativeFrom="paragraph">
              <wp:posOffset>454660</wp:posOffset>
            </wp:positionV>
            <wp:extent cx="1341578" cy="772555"/>
            <wp:effectExtent l="19050" t="19050" r="11430" b="27940"/>
            <wp:wrapNone/>
            <wp:docPr id="52" name="Obrázek 5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41578" cy="7725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174CB">
        <w:rPr>
          <w:noProof/>
        </w:rPr>
        <mc:AlternateContent>
          <mc:Choice Requires="wps">
            <w:drawing>
              <wp:anchor distT="0" distB="0" distL="114300" distR="114300" simplePos="0" relativeHeight="251658339" behindDoc="0" locked="0" layoutInCell="1" allowOverlap="1" wp14:anchorId="64E8733D" wp14:editId="677FA4F4">
                <wp:simplePos x="0" y="0"/>
                <wp:positionH relativeFrom="margin">
                  <wp:align>right</wp:align>
                </wp:positionH>
                <wp:positionV relativeFrom="paragraph">
                  <wp:posOffset>7915275</wp:posOffset>
                </wp:positionV>
                <wp:extent cx="4276725" cy="403860"/>
                <wp:effectExtent l="0" t="0" r="9525" b="0"/>
                <wp:wrapNone/>
                <wp:docPr id="144" name="Textové pole 14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66EB1B1" w14:textId="77777777" w:rsidR="001174CB" w:rsidRPr="00001637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49" w:history="1">
                              <w:r w:rsidR="001174CB" w:rsidRPr="0000163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4E8733D" id="Textové pole 144" o:spid="_x0000_s1033" type="#_x0000_t202" style="position:absolute;margin-left:285.55pt;margin-top:623.25pt;width:336.75pt;height:31.8pt;z-index:251658339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MBHrMgIAAFsEAAAOAAAAZHJzL2Uyb0RvYy54bWysVEtv2zAMvg/YfxB0X5ykeXRGnCJLkWFA&#10;0BZIh54VWYoFyKImKbGzXz9KzmvdTsMuMilSfHwf6dlDW2tyEM4rMAUd9PqUCMOhVGZX0O+vq0/3&#10;lPjATMk0GFHQo/D0Yf7xw6yxuRhCBboUjmAQ4/PGFrQKweZZ5nklauZ7YIVBowRXs4Cq22WlYw1G&#10;r3U27PcnWQOutA648B5vHzsjnaf4UgoenqX0IhBdUKwtpNOlcxvPbD5j+c4xWyl+KoP9QxU1UwaT&#10;XkI9ssDI3qk/QtWKO/AgQ49DnYGUiovUA3Yz6L/rZlMxK1IvCI63F5j8/wvLnw4b++JIaL9AiwRG&#10;QBrrc4+XsZ9Wujp+sVKCdoTweIFNtIFwvBwNp5PpcEwJR9uof3c/Sbhm19fW+fBVQE2iUFCHtCS0&#10;2GHtA2ZE17NLTOZBq3KltE5KHAWx1I4cGJKoQ6oRX/zmpQ1pCjq5G/dTYAPxeRdZG0xw7SlKod22&#10;RJUFnZ773UJ5RBgcdBPiLV8prHXNfHhhDkcCO8cxD894SA2YC04SJRW4n3+7j/7IFFopaXDECup/&#10;7JkTlOhvBjn8PBiN4kwmZTSeDlFxt5btrcXs6yUgAANcKMuTGP2DPovSQf2G27CIWdHEDMfcBQ1n&#10;cRm6wcdt4mKxSE44hZaFtdlYHkNHwCMTr+0bc/ZEV0Cin+A8jCx/x1rnG18aWOwDSJUojTh3qJ7g&#10;xwlOTJ+2La7IrZ68rv+E+S8AAAD//wMAUEsDBBQABgAIAAAAIQCAuXu34QAAAAoBAAAPAAAAZHJz&#10;L2Rvd25yZXYueG1sTI9PT4NAEMXvJn6HzZh4MXahWGqQpTHGP0lvllbjbcuOQGRnCbsF/PaOJ73N&#10;vDd583v5ZradGHHwrSMF8SICgVQ501KtYF8+Xd+C8EGT0Z0jVPCNHjbF+VmuM+MmesVxF2rBIeQz&#10;raAJoc+k9FWDVvuF65HY+3SD1YHXoZZm0BOH204uoyiVVrfEHxrd40OD1dfuZBV8XNXvWz8/H6Zk&#10;lfSPL2O5fjOlUpcX8/0diIBz+DuGX3xGh4KZju5ExotOARcJrC5v0hUI9tN1wsORpSSOYpBFLv9X&#10;KH4AAAD//wMAUEsBAi0AFAAGAAgAAAAhALaDOJL+AAAA4QEAABMAAAAAAAAAAAAAAAAAAAAAAFtD&#10;b250ZW50X1R5cGVzXS54bWxQSwECLQAUAAYACAAAACEAOP0h/9YAAACUAQAACwAAAAAAAAAAAAAA&#10;AAAvAQAAX3JlbHMvLnJlbHNQSwECLQAUAAYACAAAACEAbzAR6zICAABbBAAADgAAAAAAAAAAAAAA&#10;AAAuAgAAZHJzL2Uyb0RvYy54bWxQSwECLQAUAAYACAAAACEAgLl7t+EAAAAKAQAADwAAAAAAAAAA&#10;AAAAAACMBAAAZHJzL2Rvd25yZXYueG1sUEsFBgAAAAAEAAQA8wAAAJoFAAAAAA==&#10;" fillcolor="white [3201]" stroked="f" strokeweight=".5pt">
                <v:textbox>
                  <w:txbxContent>
                    <w:p w14:paraId="466EB1B1" w14:textId="77777777" w:rsidR="001174CB" w:rsidRPr="00001637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50" w:history="1">
                        <w:r w:rsidR="001174CB" w:rsidRPr="0000163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5FA632AE" wp14:editId="22A3FD71">
            <wp:extent cx="5759450" cy="8145145"/>
            <wp:effectExtent l="0" t="0" r="0" b="8255"/>
            <wp:docPr id="75061762" name="Obrázek 8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5061762" name="Obrázek 8" descr="Obsah obrázku mapa, text, atlas&#10;&#10;Popis byl vytvořen automaticky"/>
                    <pic:cNvPicPr/>
                  </pic:nvPicPr>
                  <pic:blipFill>
                    <a:blip r:embed="rId5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F6386F7" w14:textId="24B6AAB7" w:rsidR="004A52E3" w:rsidRDefault="00001637" w:rsidP="00C11051">
      <w:pPr>
        <w:tabs>
          <w:tab w:val="left" w:pos="636"/>
        </w:tabs>
        <w:sectPr w:rsidR="004A52E3" w:rsidSect="006158FF">
          <w:headerReference w:type="default" r:id="rId52"/>
          <w:footerReference w:type="default" r:id="rId53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53" behindDoc="0" locked="0" layoutInCell="1" allowOverlap="1" wp14:anchorId="3FA42513" wp14:editId="152DBF81">
            <wp:simplePos x="0" y="0"/>
            <wp:positionH relativeFrom="column">
              <wp:posOffset>294640</wp:posOffset>
            </wp:positionH>
            <wp:positionV relativeFrom="paragraph">
              <wp:posOffset>2408555</wp:posOffset>
            </wp:positionV>
            <wp:extent cx="1290371" cy="743067"/>
            <wp:effectExtent l="19050" t="19050" r="24130" b="19050"/>
            <wp:wrapNone/>
            <wp:docPr id="53" name="Obrázek 5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90371" cy="74306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54" behindDoc="0" locked="0" layoutInCell="1" allowOverlap="1" wp14:anchorId="6FC546DF" wp14:editId="6DE0B1C3">
            <wp:simplePos x="0" y="0"/>
            <wp:positionH relativeFrom="column">
              <wp:posOffset>287655</wp:posOffset>
            </wp:positionH>
            <wp:positionV relativeFrom="paragraph">
              <wp:posOffset>434340</wp:posOffset>
            </wp:positionV>
            <wp:extent cx="1276481" cy="1877988"/>
            <wp:effectExtent l="19050" t="19050" r="19050" b="27305"/>
            <wp:wrapNone/>
            <wp:docPr id="54" name="Obrázek 54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5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76481" cy="1877988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174CB">
        <w:rPr>
          <w:noProof/>
        </w:rPr>
        <mc:AlternateContent>
          <mc:Choice Requires="wps">
            <w:drawing>
              <wp:anchor distT="0" distB="0" distL="114300" distR="114300" simplePos="0" relativeHeight="251658340" behindDoc="0" locked="0" layoutInCell="1" allowOverlap="1" wp14:anchorId="6507EE4B" wp14:editId="33D74CF1">
                <wp:simplePos x="0" y="0"/>
                <wp:positionH relativeFrom="margin">
                  <wp:align>right</wp:align>
                </wp:positionH>
                <wp:positionV relativeFrom="paragraph">
                  <wp:posOffset>7915275</wp:posOffset>
                </wp:positionV>
                <wp:extent cx="4286250" cy="285750"/>
                <wp:effectExtent l="0" t="0" r="0" b="0"/>
                <wp:wrapNone/>
                <wp:docPr id="145" name="Textové pole 1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6250" cy="2857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E102E8E" w14:textId="77777777" w:rsidR="001174CB" w:rsidRPr="00001637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55" w:history="1">
                              <w:r w:rsidR="001174CB" w:rsidRPr="0000163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507EE4B" id="Textové pole 145" o:spid="_x0000_s1034" type="#_x0000_t202" style="position:absolute;margin-left:286.3pt;margin-top:623.25pt;width:337.5pt;height:22.5pt;z-index:251658340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MClzLwIAAFsEAAAOAAAAZHJzL2Uyb0RvYy54bWysVEuP2jAQvlfqf7B8L4EUWDYirCgrqkpo&#10;dyW22rNxbLDkeFzbkNBf37HDq9ueql6cGc94Ht98k+lDW2tyEM4rMCUd9PqUCMOhUmZb0u+vy08T&#10;SnxgpmIajCjpUXj6MPv4YdrYQuSwA10JRzCI8UVjS7oLwRZZ5vlO1Mz3wAqDRgmuZgFVt80qxxqM&#10;Xuss7/fHWQOusg648B5vHzsjnaX4UgoenqX0IhBdUqwtpNOlcxPPbDZlxdYxu1P8VAb7hypqpgwm&#10;vYR6ZIGRvVN/hKoVd+BBhh6HOgMpFRepB+xm0H/XzXrHrEi9IDjeXmDy/y8sfzqs7Ysjof0CLQ4w&#10;AtJYX3i8jP200tXxi5UStCOExwtsog2E4+Uwn4zzEZo42vLJ6A5lDJNdX1vnw1cBNYlCSR2OJaHF&#10;DisfOtezS0zmQatqqbROSqSCWGhHDgyHqEOqEYP/5qUNaUo6/oyp4yMD8XkXWRus5dpTlEK7aYmq&#10;Sjo597uB6ogwOOgY4i1fKqx1xXx4YQ4pge0hzcMzHlID5oKTRMkO3M+/3Ud/nBRaKWmQYiX1P/bM&#10;CUr0N4MzvB8Mh5GTSRmO7nJU3K1lc2sx+3oBCMAAF8ryJEb/oM+idFC/4TbMY1Y0McMxd0nDWVyE&#10;jvi4TVzM58kJWWhZWJm15TF0xC5O4rV9Y86exhVw0E9wJiMr3k2t8+1Qn+8DSJVGGnHuUD3BjwxO&#10;pDhtW1yRWz15Xf8Js18AAAD//wMAUEsDBBQABgAIAAAAIQBXE4W04AAAAAoBAAAPAAAAZHJzL2Rv&#10;d25yZXYueG1sTI/BTsMwEETvSPyDtUhcEHXakhRCnAohoBI3mhbEzY2XJCJeR7GbhL9ne4LjvhnN&#10;zmTrybZiwN43jhTMZxEIpNKZhioFu+L5+haED5qMbh2hgh/0sM7PzzKdGjfSGw7bUAkOIZ9qBXUI&#10;XSqlL2u02s9ch8Tal+utDnz2lTS9HjnctnIRRYm0uiH+UOsOH2ssv7dHq+Dzqvp49dPLflzGy+5p&#10;MxSrd1ModXkxPdyDCDiFPzOc6nN1yLnTwR3JeNEq4CGB6eImiUGwnqxiRocTupvHIPNM/p+Q/wIA&#10;AP//AwBQSwECLQAUAAYACAAAACEAtoM4kv4AAADhAQAAEwAAAAAAAAAAAAAAAAAAAAAAW0NvbnRl&#10;bnRfVHlwZXNdLnhtbFBLAQItABQABgAIAAAAIQA4/SH/1gAAAJQBAAALAAAAAAAAAAAAAAAAAC8B&#10;AABfcmVscy8ucmVsc1BLAQItABQABgAIAAAAIQDRMClzLwIAAFsEAAAOAAAAAAAAAAAAAAAAAC4C&#10;AABkcnMvZTJvRG9jLnhtbFBLAQItABQABgAIAAAAIQBXE4W04AAAAAoBAAAPAAAAAAAAAAAAAAAA&#10;AIkEAABkcnMvZG93bnJldi54bWxQSwUGAAAAAAQABADzAAAAlgUAAAAA&#10;" fillcolor="white [3201]" stroked="f" strokeweight=".5pt">
                <v:textbox>
                  <w:txbxContent>
                    <w:p w14:paraId="1E102E8E" w14:textId="77777777" w:rsidR="001174CB" w:rsidRPr="00001637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56" w:history="1">
                        <w:r w:rsidR="001174CB" w:rsidRPr="0000163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0AA6F2FC" wp14:editId="4FC3B92E">
            <wp:extent cx="5759450" cy="8145145"/>
            <wp:effectExtent l="0" t="0" r="0" b="8255"/>
            <wp:docPr id="576703004" name="Obrázek 9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76703004" name="Obrázek 9" descr="Obsah obrázku mapa, text, atlas&#10;&#10;Popis byl vytvořen automaticky"/>
                    <pic:cNvPicPr/>
                  </pic:nvPicPr>
                  <pic:blipFill>
                    <a:blip r:embed="rId5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5684233" w14:textId="5BCE9125" w:rsidR="006764AB" w:rsidRDefault="00001637" w:rsidP="00C11051">
      <w:pPr>
        <w:tabs>
          <w:tab w:val="left" w:pos="636"/>
        </w:tabs>
        <w:sectPr w:rsidR="006764AB" w:rsidSect="004A52E3">
          <w:headerReference w:type="default" r:id="rId58"/>
          <w:footerReference w:type="default" r:id="rId59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55" behindDoc="0" locked="0" layoutInCell="1" allowOverlap="1" wp14:anchorId="7B4E7BFA" wp14:editId="32FAF932">
            <wp:simplePos x="0" y="0"/>
            <wp:positionH relativeFrom="column">
              <wp:posOffset>234950</wp:posOffset>
            </wp:positionH>
            <wp:positionV relativeFrom="paragraph">
              <wp:posOffset>2477135</wp:posOffset>
            </wp:positionV>
            <wp:extent cx="1364270" cy="785622"/>
            <wp:effectExtent l="19050" t="19050" r="26670" b="14605"/>
            <wp:wrapNone/>
            <wp:docPr id="55" name="Obrázek 5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64270" cy="78562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56" behindDoc="0" locked="0" layoutInCell="1" allowOverlap="1" wp14:anchorId="05BE7C7F" wp14:editId="56A61432">
            <wp:simplePos x="0" y="0"/>
            <wp:positionH relativeFrom="column">
              <wp:posOffset>224790</wp:posOffset>
            </wp:positionH>
            <wp:positionV relativeFrom="paragraph">
              <wp:posOffset>405765</wp:posOffset>
            </wp:positionV>
            <wp:extent cx="1360556" cy="2000818"/>
            <wp:effectExtent l="19050" t="19050" r="11430" b="19050"/>
            <wp:wrapNone/>
            <wp:docPr id="56" name="Obrázek 56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6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60556" cy="2000818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174CB">
        <w:rPr>
          <w:noProof/>
        </w:rPr>
        <mc:AlternateContent>
          <mc:Choice Requires="wps">
            <w:drawing>
              <wp:anchor distT="0" distB="0" distL="114300" distR="114300" simplePos="0" relativeHeight="251658341" behindDoc="0" locked="0" layoutInCell="1" allowOverlap="1" wp14:anchorId="3F3DCF61" wp14:editId="70DB3D9B">
                <wp:simplePos x="0" y="0"/>
                <wp:positionH relativeFrom="margin">
                  <wp:posOffset>3319145</wp:posOffset>
                </wp:positionH>
                <wp:positionV relativeFrom="paragraph">
                  <wp:posOffset>5080635</wp:posOffset>
                </wp:positionV>
                <wp:extent cx="4343400" cy="266700"/>
                <wp:effectExtent l="0" t="0" r="0" b="0"/>
                <wp:wrapNone/>
                <wp:docPr id="146" name="Textové pole 14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43400" cy="2667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DA85DC6" w14:textId="77777777" w:rsidR="001174CB" w:rsidRPr="00001637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61" w:history="1">
                              <w:r w:rsidR="001174CB" w:rsidRPr="0000163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F3DCF61" id="Textové pole 146" o:spid="_x0000_s1035" type="#_x0000_t202" style="position:absolute;margin-left:261.35pt;margin-top:400.05pt;width:342pt;height:21pt;z-index:25165834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1gTP3MAIAAFsEAAAOAAAAZHJzL2Uyb0RvYy54bWysVN9v2jAQfp+0/8Hy+0iglK4RoWJUTJNQ&#10;W4lOfTaOTSw5Ps82JOyv39nh17o9TROSOfvOn++++y7Th67RZC+cV2BKOhzklAjDoVJmW9Lvr8tP&#10;nynxgZmKaTCipAfh6cPs44dpawsxghp0JRxBEOOL1pa0DsEWWeZ5LRrmB2CFQacE17CAW7fNKsda&#10;RG90NsrzSdaCq6wDLrzH08feSWcJX0rBw7OUXgSiS4q5hbS6tG7ims2mrNg6ZmvFj2mwf8iiYcrg&#10;o2eoRxYY2Tn1B1SjuAMPMgw4NBlIqbhINWA1w/xdNeuaWZFqQXK8PdPk/x8sf9qv7YsjofsCHTYw&#10;EtJaX3g8jPV00jXxHzMl6EcKD2faRBcIx8PxDf5ydHH0jSaTO7QRJrvcts6HrwIaEo2SOmxLYovt&#10;Vz70oaeQ+JgHraql0jptohTEQjuyZ9hEHVKOCP5blDakLenk5jZPwAbi9R5ZG8zlUlO0QrfpiKpK&#10;en+qdwPVAWlw0CvEW75UmOuK+fDCHEoCy0OZh2dcpAZ8C44WJTW4n387j/HYKfRS0qLESup/7JgT&#10;lOhvBnt4PxyPoybTZnx7N8KNu/Zsrj1m1ywACRjiQFmezBgf9MmUDpo3nIZ5fBVdzHB8u6ThZC5C&#10;L3ycJi7m8xSEKrQsrMza8ggdCY+deO3emLPHdgVs9BOcxMiKd13rY+NNA/NdAKlSSyPPPatH+lHB&#10;SRTHaYsjcr1PUZdvwuwXAAAA//8DAFBLAwQUAAYACAAAACEAnStxHeIAAAAMAQAADwAAAGRycy9k&#10;b3ducmV2LnhtbEyPy07DMBBF90j8gzVIbBC149KHQpwKIR5SdzQtiJ0bmyQiHkexm4S/Z7qC5dw5&#10;unMm20yuZYPtQ+NRQTITwCyW3jRYKdgXz7drYCFqNLr1aBX82ACb/PIi06nxI77ZYRcrRiUYUq2g&#10;jrFLOQ9lbZ0OM99ZpN2X752ONPYVN70eqdy1XAqx5E43SBdq3dnH2pbfu5NT8HlTfWzD9HIY54t5&#10;9/Q6FKt3Uyh1fTU93AOLdop/MJz1SR1ycjr6E5rAWgULKVeEKlgLkQA7E1IsKTpSdCcT4HnG/z+R&#10;/wIAAP//AwBQSwECLQAUAAYACAAAACEAtoM4kv4AAADhAQAAEwAAAAAAAAAAAAAAAAAAAAAAW0Nv&#10;bnRlbnRfVHlwZXNdLnhtbFBLAQItABQABgAIAAAAIQA4/SH/1gAAAJQBAAALAAAAAAAAAAAAAAAA&#10;AC8BAABfcmVscy8ucmVsc1BLAQItABQABgAIAAAAIQA1gTP3MAIAAFsEAAAOAAAAAAAAAAAAAAAA&#10;AC4CAABkcnMvZTJvRG9jLnhtbFBLAQItABQABgAIAAAAIQCdK3Ed4gAAAAwBAAAPAAAAAAAAAAAA&#10;AAAAAIoEAABkcnMvZG93bnJldi54bWxQSwUGAAAAAAQABADzAAAAmQUAAAAA&#10;" fillcolor="white [3201]" stroked="f" strokeweight=".5pt">
                <v:textbox>
                  <w:txbxContent>
                    <w:p w14:paraId="1DA85DC6" w14:textId="77777777" w:rsidR="001174CB" w:rsidRPr="00001637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62" w:history="1">
                        <w:r w:rsidR="001174CB" w:rsidRPr="0000163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1978D9B4" wp14:editId="6CC4AA3C">
            <wp:extent cx="7562850" cy="5347708"/>
            <wp:effectExtent l="0" t="0" r="0" b="5715"/>
            <wp:docPr id="996814090" name="Obrázek 10" descr="Obsah obrázku mapa, text, atlas, diagram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96814090" name="Obrázek 10" descr="Obsah obrázku mapa, text, atlas, diagram&#10;&#10;Popis byl vytvořen automaticky"/>
                    <pic:cNvPicPr/>
                  </pic:nvPicPr>
                  <pic:blipFill>
                    <a:blip r:embed="rId6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74955" cy="535626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FB713F8" w14:textId="7C4AF4C1" w:rsidR="00964E33" w:rsidRDefault="00001637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42" behindDoc="0" locked="0" layoutInCell="1" allowOverlap="1" wp14:anchorId="3EB24D75" wp14:editId="6EBB0994">
                <wp:simplePos x="0" y="0"/>
                <wp:positionH relativeFrom="margin">
                  <wp:align>right</wp:align>
                </wp:positionH>
                <wp:positionV relativeFrom="paragraph">
                  <wp:posOffset>7886700</wp:posOffset>
                </wp:positionV>
                <wp:extent cx="4295775" cy="247650"/>
                <wp:effectExtent l="0" t="0" r="9525" b="0"/>
                <wp:wrapNone/>
                <wp:docPr id="147" name="Textové pole 14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95775" cy="2476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29263AB7" w14:textId="77777777" w:rsidR="001174CB" w:rsidRPr="00001637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64" w:history="1">
                              <w:r w:rsidR="001174CB" w:rsidRPr="0000163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EB24D75" id="Textové pole 147" o:spid="_x0000_s1036" type="#_x0000_t202" style="position:absolute;margin-left:287.05pt;margin-top:621pt;width:338.25pt;height:19.5pt;z-index:251658342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gygvMAIAAFwEAAAOAAAAZHJzL2Uyb0RvYy54bWysVEtv2zAMvg/YfxB0X5xkebRGnCJLkWFA&#10;0BZIh54VWYoFyKImKbGzXz9KzmvdTsMuMilSfHwf6dlDW2tyEM4rMAUd9PqUCMOhVGZX0O+vq093&#10;lPjATMk0GFHQo/D0Yf7xw6yxuRhCBboUjmAQ4/PGFrQKweZZ5nklauZ7YIVBowRXs4Cq22WlYw1G&#10;r3U27PcnWQOutA648B5vHzsjnaf4UgoenqX0IhBdUKwtpNOlcxvPbD5j+c4xWyl+KoP9QxU1UwaT&#10;XkI9ssDI3qk/QtWKO/AgQ49DnYGUiovUA3Yz6L/rZlMxK1IvCI63F5j8/wvLnw4b++JIaL9AiwRG&#10;QBrrc4+XsZ9Wujp+sVKCdoTweIFNtIFwvBwN78fT6ZgSjrbhaDoZJ1yz62vrfPgqoCZRKKhDWhJa&#10;7LD2ATOi69klJvOgVblSWicljoJYakcODEnUIdWIL37z0oY0BZ18xtTxkYH4vIusDSa49hSl0G5b&#10;okrsN1Uar7ZQHhEHB92IeMtXCotdMx9emMOZwNZxzsMzHlIDJoOTREkF7uff7qM/UoVWShqcsYL6&#10;H3vmBCX6m0ES7wejURzKpIzG0yEq7tayvbWYfb0ERGCAG2V5EqN/0GdROqjfcB0WMSuamOGYu6Dh&#10;LC5DN/m4TlwsFskJx9CysDYby2PoCF6k4rV9Y86e+ArI9BOcp5Hl72jrfDvYF/sAUiVOr6ie8McR&#10;TlSf1i3uyK2evK4/hfkvAAAA//8DAFBLAwQUAAYACAAAACEA0qtwUuEAAAAKAQAADwAAAGRycy9k&#10;b3ducmV2LnhtbEyPzU7DMBCE70i8g7VIXBB1mtK0CnEqhPiReqNpQdzceEki4nUUu0l4e7YnuO3O&#10;rGa/yTaTbcWAvW8cKZjPIhBIpTMNVQr2xfPtGoQPmoxuHaGCH/SwyS8vMp0aN9IbDrtQCQ4hn2oF&#10;dQhdKqUva7Taz1yHxN6X660OvPaVNL0eOdy2Mo6iRFrdEH+odYePNZbfu5NV8HlTfWz99HIYF8tF&#10;9/Q6FKt3Uyh1fTU93IMIOIW/YzjjMzrkzHR0JzJetAq4SGA1vot5Yj9ZJUsQx7O0nkcg80z+r5D/&#10;AgAA//8DAFBLAQItABQABgAIAAAAIQC2gziS/gAAAOEBAAATAAAAAAAAAAAAAAAAAAAAAABbQ29u&#10;dGVudF9UeXBlc10ueG1sUEsBAi0AFAAGAAgAAAAhADj9If/WAAAAlAEAAAsAAAAAAAAAAAAAAAAA&#10;LwEAAF9yZWxzLy5yZWxzUEsBAi0AFAAGAAgAAAAhABeDKC8wAgAAXAQAAA4AAAAAAAAAAAAAAAAA&#10;LgIAAGRycy9lMm9Eb2MueG1sUEsBAi0AFAAGAAgAAAAhANKrcFLhAAAACgEAAA8AAAAAAAAAAAAA&#10;AAAAigQAAGRycy9kb3ducmV2LnhtbFBLBQYAAAAABAAEAPMAAACYBQAAAAA=&#10;" fillcolor="white [3201]" stroked="f" strokeweight=".5pt">
                <v:textbox>
                  <w:txbxContent>
                    <w:p w14:paraId="29263AB7" w14:textId="77777777" w:rsidR="001174CB" w:rsidRPr="00001637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65" w:history="1">
                        <w:r w:rsidR="001174CB" w:rsidRPr="0000163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anchor distT="0" distB="0" distL="114300" distR="114300" simplePos="0" relativeHeight="251658257" behindDoc="0" locked="0" layoutInCell="1" allowOverlap="1" wp14:anchorId="4C424524" wp14:editId="3A4CA370">
            <wp:simplePos x="0" y="0"/>
            <wp:positionH relativeFrom="column">
              <wp:posOffset>2104390</wp:posOffset>
            </wp:positionH>
            <wp:positionV relativeFrom="paragraph">
              <wp:posOffset>6924715</wp:posOffset>
            </wp:positionV>
            <wp:extent cx="1364270" cy="785622"/>
            <wp:effectExtent l="19050" t="19050" r="26670" b="14605"/>
            <wp:wrapNone/>
            <wp:docPr id="57" name="Obrázek 5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64270" cy="78562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A37631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58" behindDoc="0" locked="0" layoutInCell="1" allowOverlap="1" wp14:anchorId="152A9991" wp14:editId="2D3509C2">
            <wp:simplePos x="0" y="0"/>
            <wp:positionH relativeFrom="column">
              <wp:posOffset>268605</wp:posOffset>
            </wp:positionH>
            <wp:positionV relativeFrom="paragraph">
              <wp:posOffset>5922010</wp:posOffset>
            </wp:positionV>
            <wp:extent cx="1734687" cy="1790117"/>
            <wp:effectExtent l="19050" t="19050" r="18415" b="19685"/>
            <wp:wrapNone/>
            <wp:docPr id="69" name="Obrázek 69" descr="C:\Users\hrckoval\AppData\Local\Microsoft\Windows\INetCache\Content.Word\1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1celek.jpg"/>
                    <pic:cNvPicPr>
                      <a:picLocks noChangeAspect="1" noChangeArrowheads="1"/>
                    </pic:cNvPicPr>
                  </pic:nvPicPr>
                  <pic:blipFill>
                    <a:blip r:embed="rId6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34687" cy="179011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inline distT="0" distB="0" distL="0" distR="0" wp14:anchorId="120C9B2D" wp14:editId="186B706C">
            <wp:extent cx="5759450" cy="8145145"/>
            <wp:effectExtent l="0" t="0" r="0" b="8255"/>
            <wp:docPr id="1135507167" name="Obrázek 11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35507167" name="Obrázek 11" descr="Obsah obrázku mapa, text, atlas&#10;&#10;Popis byl vytvořen automaticky"/>
                    <pic:cNvPicPr/>
                  </pic:nvPicPr>
                  <pic:blipFill>
                    <a:blip r:embed="rId6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92AB22F" w14:textId="00D50628" w:rsidR="00C317F8" w:rsidRDefault="004C0FA2" w:rsidP="00C11051">
      <w:pPr>
        <w:tabs>
          <w:tab w:val="left" w:pos="636"/>
        </w:tabs>
        <w:sectPr w:rsidR="00C317F8" w:rsidSect="006764AB">
          <w:headerReference w:type="default" r:id="rId68"/>
          <w:footerReference w:type="default" r:id="rId69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8343" behindDoc="0" locked="0" layoutInCell="1" allowOverlap="1" wp14:anchorId="7064EE9C" wp14:editId="190C4143">
                <wp:simplePos x="0" y="0"/>
                <wp:positionH relativeFrom="margin">
                  <wp:align>right</wp:align>
                </wp:positionH>
                <wp:positionV relativeFrom="paragraph">
                  <wp:posOffset>7867650</wp:posOffset>
                </wp:positionV>
                <wp:extent cx="4276725" cy="403860"/>
                <wp:effectExtent l="0" t="0" r="9525" b="0"/>
                <wp:wrapNone/>
                <wp:docPr id="148" name="Textové pole 14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40386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27C9F22" w14:textId="77777777" w:rsidR="001174CB" w:rsidRPr="004C0FA2" w:rsidRDefault="00A90449" w:rsidP="001174CB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70" w:history="1">
                              <w:r w:rsidR="001174CB" w:rsidRPr="004C0FA2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064EE9C" id="Textové pole 148" o:spid="_x0000_s1037" type="#_x0000_t202" style="position:absolute;margin-left:285.55pt;margin-top:619.5pt;width:336.75pt;height:31.8pt;z-index:251658343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PgMYMQIAAFwEAAAOAAAAZHJzL2Uyb0RvYy54bWysVEtv2zAMvg/YfxB0X5ykeXRGnCJLkWFA&#10;0BZIh54VWYoFyKImKbGzXz9KzmvdTsMuMilSfHwf6dlDW2tyEM4rMAUd9PqUCMOhVGZX0O+vq0/3&#10;lPjATMk0GFHQo/D0Yf7xw6yxuRhCBboUjmAQ4/PGFrQKweZZ5nklauZ7YIVBowRXs4Cq22WlYw1G&#10;r3U27PcnWQOutA648B5vHzsjnaf4UgoenqX0IhBdUKwtpNOlcxvPbD5j+c4xWyl+KoP9QxU1UwaT&#10;XkI9ssDI3qk/QtWKO/AgQ49DnYGUiovUA3Yz6L/rZlMxK1IvCI63F5j8/wvLnw4b++JIaL9AiwRG&#10;QBrrc4+XsZ9Wujp+sVKCdoTweIFNtIFwvBwNp5PpcEwJR9uof3c/Sbhm19fW+fBVQE2iUFCHtCS0&#10;2GHtA2ZE17NLTOZBq3KltE5KHAWx1I4cGJKoQ6oRX/zmpQ1pCjq5G/dTYAPxeRdZG0xw7SlKod22&#10;RJXY76XhLZRHxMFBNyLe8pXCYtfMhxfmcCawdZzz8IyH1IDJ4CRRUoH7+bf76I9UoZWSBmesoP7H&#10;njlBif5mkMTPg9EoDmVSRuPpEBV3a9neWsy+XgIiMMCNsjyJ0T/osygd1G+4DouYFU3McMxd0HAW&#10;l6GbfFwnLhaL5IRjaFlYm43lMXREPFLx2r4xZ098BWT6Cc7TyPJ3tHW+8aWBxT6AVInTCHSH6gl/&#10;HOFE9Wnd4o7c6snr+lOY/wIAAP//AwBQSwMEFAAGAAgAAAAhALJXQa/gAAAACgEAAA8AAABkcnMv&#10;ZG93bnJldi54bWxMj0tPxDAMhO9I/IfISFwQm9Jou1CarhDiIXFjy0Pcso1pKxqnarJt+feYE9zs&#10;GWv8TbFdXC8mHEPnScPFKgGBVHvbUaPhpbo/vwQRoiFrek+o4RsDbMvjo8Lk1s/0jNMuNoJDKORG&#10;QxvjkEsZ6hadCSs/ILH36UdnIq9jI+1oZg53vUyTJJPOdMQfWjPgbYv11+7gNHycNe9PYXl4ndVa&#10;DXePU7V5s5XWpyfLzTWIiEv8O4ZffEaHkpn2/kA2iF4DF4mspuqKJ/azjVqD2LOkkjQDWRbyf4Xy&#10;BwAA//8DAFBLAQItABQABgAIAAAAIQC2gziS/gAAAOEBAAATAAAAAAAAAAAAAAAAAAAAAABbQ29u&#10;dGVudF9UeXBlc10ueG1sUEsBAi0AFAAGAAgAAAAhADj9If/WAAAAlAEAAAsAAAAAAAAAAAAAAAAA&#10;LwEAAF9yZWxzLy5yZWxzUEsBAi0AFAAGAAgAAAAhAAI+AxgxAgAAXAQAAA4AAAAAAAAAAAAAAAAA&#10;LgIAAGRycy9lMm9Eb2MueG1sUEsBAi0AFAAGAAgAAAAhALJXQa/gAAAACgEAAA8AAAAAAAAAAAAA&#10;AAAAiwQAAGRycy9kb3ducmV2LnhtbFBLBQYAAAAABAAEAPMAAACYBQAAAAA=&#10;" fillcolor="white [3201]" stroked="f" strokeweight=".5pt">
                <v:textbox>
                  <w:txbxContent>
                    <w:p w14:paraId="427C9F22" w14:textId="77777777" w:rsidR="001174CB" w:rsidRPr="004C0FA2" w:rsidRDefault="00A90449" w:rsidP="001174CB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71" w:history="1">
                        <w:r w:rsidR="001174CB" w:rsidRPr="004C0FA2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anchor distT="0" distB="0" distL="114300" distR="114300" simplePos="0" relativeHeight="251658259" behindDoc="0" locked="0" layoutInCell="1" allowOverlap="1" wp14:anchorId="40DCB240" wp14:editId="54EA7CE1">
            <wp:simplePos x="0" y="0"/>
            <wp:positionH relativeFrom="column">
              <wp:posOffset>4110990</wp:posOffset>
            </wp:positionH>
            <wp:positionV relativeFrom="paragraph">
              <wp:posOffset>2604770</wp:posOffset>
            </wp:positionV>
            <wp:extent cx="1448435" cy="833755"/>
            <wp:effectExtent l="19050" t="19050" r="18415" b="23495"/>
            <wp:wrapNone/>
            <wp:docPr id="59" name="Obrázek 5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48435" cy="83375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85301D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60" behindDoc="0" locked="0" layoutInCell="1" allowOverlap="1" wp14:anchorId="7C73AB53" wp14:editId="5039383F">
            <wp:simplePos x="0" y="0"/>
            <wp:positionH relativeFrom="column">
              <wp:posOffset>3768090</wp:posOffset>
            </wp:positionH>
            <wp:positionV relativeFrom="paragraph">
              <wp:posOffset>431800</wp:posOffset>
            </wp:positionV>
            <wp:extent cx="1789430" cy="2085975"/>
            <wp:effectExtent l="19050" t="19050" r="20320" b="9525"/>
            <wp:wrapNone/>
            <wp:docPr id="73" name="Obrázek 73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7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89430" cy="208597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inline distT="0" distB="0" distL="0" distR="0" wp14:anchorId="7C8A277D" wp14:editId="5A259D15">
            <wp:extent cx="5759450" cy="8145145"/>
            <wp:effectExtent l="0" t="0" r="0" b="8255"/>
            <wp:docPr id="647385497" name="Obrázek 12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47385497" name="Obrázek 12" descr="Obsah obrázku mapa, text, atlas&#10;&#10;Popis byl vytvořen automaticky"/>
                    <pic:cNvPicPr/>
                  </pic:nvPicPr>
                  <pic:blipFill>
                    <a:blip r:embed="rId7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2D6AEE8" w14:textId="34D8E574" w:rsidR="00182574" w:rsidRDefault="004C0FA2" w:rsidP="00C11051">
      <w:pPr>
        <w:tabs>
          <w:tab w:val="left" w:pos="636"/>
        </w:tabs>
        <w:sectPr w:rsidR="00182574" w:rsidSect="00C317F8">
          <w:headerReference w:type="default" r:id="rId74"/>
          <w:footerReference w:type="default" r:id="rId75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60391" behindDoc="0" locked="0" layoutInCell="1" allowOverlap="1" wp14:anchorId="74D73D28" wp14:editId="1DA0C4C1">
                <wp:simplePos x="0" y="0"/>
                <wp:positionH relativeFrom="margin">
                  <wp:posOffset>3290570</wp:posOffset>
                </wp:positionH>
                <wp:positionV relativeFrom="paragraph">
                  <wp:posOffset>5048250</wp:posOffset>
                </wp:positionV>
                <wp:extent cx="4391025" cy="295275"/>
                <wp:effectExtent l="0" t="0" r="9525" b="9525"/>
                <wp:wrapNone/>
                <wp:docPr id="149" name="Textové pole 14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91025" cy="2952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2B95D9D9" w14:textId="77777777" w:rsidR="00176A37" w:rsidRPr="00995AA0" w:rsidRDefault="00A90449" w:rsidP="00176A37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76" w:history="1">
                              <w:r w:rsidR="00176A37" w:rsidRPr="00995AA0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4D73D28" id="Textové pole 149" o:spid="_x0000_s1038" type="#_x0000_t202" style="position:absolute;margin-left:259.1pt;margin-top:397.5pt;width:345.75pt;height:23.25pt;z-index:25166039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QKypMgIAAFwEAAAOAAAAZHJzL2Uyb0RvYy54bWysVFFv2jAQfp+0/2D5fQRSaEdEqBgV0yTU&#10;VqJTn41jE0uOz7MNCfv1OztQWLenaS/One/8+e67z5ndd40mB+G8AlPS0WBIiTAcKmV2Jf3+svr0&#10;mRIfmKmYBiNKehSe3s8/fpi1thA51KAr4QiCGF+0tqR1CLbIMs9r0TA/ACsMBiW4hgV03S6rHGsR&#10;vdFZPhzeZi24yjrgwnvcfeiDdJ7wpRQ8PEnpRSC6pFhbSKtL6zau2XzGip1jtlb8VAb7hyoapgxe&#10;+gb1wAIje6f+gGoUd+BBhgGHJgMpFRepB+xmNHzXzaZmVqRekBxv32jy/w+WPx429tmR0H2BDgcY&#10;CWmtLzxuxn466Zr4xUoJxpHC4xttoguE4+b4Zjoa5hNKOMby6SS/m0SY7HLaOh++CmhINErqcCyJ&#10;LXZY+9CnnlPiZR60qlZK6+REKYilduTAcIg6pBoR/LcsbUhb0tubyTABG4jHe2RtsJZLT9EK3bYj&#10;qsJ+83PDW6iOyIODXiLe8pXCYtfMh2fmUBPYOuo8POEiNeBlcLIoqcH9/Nt+zMdRYZSSFjVWUv9j&#10;z5ygRH8zOMTpaDyOokzOeHKXo+OuI9vriNk3S0AGRviiLE9mzA/6bEoHzSs+h0W8FUPMcLy7pOFs&#10;LkOvfHxOXCwWKQllaFlYm43lEToyHkfx0r0yZ0/zCjjpRzirkRXvxtbnxpMGFvsAUqWZRqJ7Vk/8&#10;o4STKk7PLb6Raz9lXX4K818AAAD//wMAUEsDBBQABgAIAAAAIQDJ4Qw45AAAAAwBAAAPAAAAZHJz&#10;L2Rvd25yZXYueG1sTI/LboMwEEX3lfIP1kTqpmoMpBRCGKKq6kPqrqEPdefgCaBiG2EH6N/XWbXL&#10;0Rzde26+m1XHRhpsazRCuAqAka6MbHWN8FY+XqfArBNais5oQvghC7ticZGLTJpJv9K4dzXzIdpm&#10;AqFxrs84t1VDStiV6Un739EMSjh/DjWXg5h8uOp4FAS3XIlW+4ZG9HTfUPW9PymEr6v688XOT+/T&#10;Ol73D89jmXzIEvFyOd9tgTma3R8MZ32vDoV3OpiTlpZ1CHGYRh5FSDaxH3UmomCTADsgpDdhDLzI&#10;+f8RxS8AAAD//wMAUEsBAi0AFAAGAAgAAAAhALaDOJL+AAAA4QEAABMAAAAAAAAAAAAAAAAAAAAA&#10;AFtDb250ZW50X1R5cGVzXS54bWxQSwECLQAUAAYACAAAACEAOP0h/9YAAACUAQAACwAAAAAAAAAA&#10;AAAAAAAvAQAAX3JlbHMvLnJlbHNQSwECLQAUAAYACAAAACEAmECsqTICAABcBAAADgAAAAAAAAAA&#10;AAAAAAAuAgAAZHJzL2Uyb0RvYy54bWxQSwECLQAUAAYACAAAACEAyeEMOOQAAAAMAQAADwAAAAAA&#10;AAAAAAAAAACMBAAAZHJzL2Rvd25yZXYueG1sUEsFBgAAAAAEAAQA8wAAAJ0FAAAAAA==&#10;" fillcolor="white [3201]" stroked="f" strokeweight=".5pt">
                <v:textbox>
                  <w:txbxContent>
                    <w:p w14:paraId="2B95D9D9" w14:textId="77777777" w:rsidR="00176A37" w:rsidRPr="00995AA0" w:rsidRDefault="00A90449" w:rsidP="00176A37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77" w:history="1">
                        <w:r w:rsidR="00176A37" w:rsidRPr="00995AA0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anchor distT="0" distB="0" distL="114300" distR="114300" simplePos="0" relativeHeight="251658261" behindDoc="0" locked="0" layoutInCell="1" allowOverlap="1" wp14:anchorId="5F8B2038" wp14:editId="591643E0">
            <wp:simplePos x="0" y="0"/>
            <wp:positionH relativeFrom="column">
              <wp:posOffset>223520</wp:posOffset>
            </wp:positionH>
            <wp:positionV relativeFrom="paragraph">
              <wp:posOffset>4098290</wp:posOffset>
            </wp:positionV>
            <wp:extent cx="1448866" cy="834337"/>
            <wp:effectExtent l="19050" t="19050" r="18415" b="23495"/>
            <wp:wrapNone/>
            <wp:docPr id="60" name="Obrázek 6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48866" cy="83433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inline distT="0" distB="0" distL="0" distR="0" wp14:anchorId="0DD5943B" wp14:editId="4DCA04C3">
            <wp:extent cx="7534275" cy="5327502"/>
            <wp:effectExtent l="0" t="0" r="0" b="6985"/>
            <wp:docPr id="1998561599" name="Obrázek 13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98561599" name="Obrázek 13" descr="Obsah obrázku mapa, text, atlas&#10;&#10;Popis byl vytvořen automaticky"/>
                    <pic:cNvPicPr/>
                  </pic:nvPicPr>
                  <pic:blipFill>
                    <a:blip r:embed="rId7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42975" cy="533365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90E0E30" w14:textId="6BFEF20C" w:rsidR="001F4726" w:rsidRDefault="00176A37" w:rsidP="00C11051">
      <w:pPr>
        <w:tabs>
          <w:tab w:val="left" w:pos="636"/>
        </w:tabs>
        <w:sectPr w:rsidR="001F4726" w:rsidSect="00182574">
          <w:headerReference w:type="default" r:id="rId79"/>
          <w:footerReference w:type="default" r:id="rId80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62439" behindDoc="0" locked="0" layoutInCell="1" allowOverlap="1" wp14:anchorId="0EBADC35" wp14:editId="457356D7">
                <wp:simplePos x="0" y="0"/>
                <wp:positionH relativeFrom="margin">
                  <wp:align>right</wp:align>
                </wp:positionH>
                <wp:positionV relativeFrom="paragraph">
                  <wp:posOffset>7886700</wp:posOffset>
                </wp:positionV>
                <wp:extent cx="4276725" cy="304800"/>
                <wp:effectExtent l="0" t="0" r="9525" b="0"/>
                <wp:wrapNone/>
                <wp:docPr id="150" name="Textové pole 15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3048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1F6746C" w14:textId="77777777" w:rsidR="00176A37" w:rsidRPr="00995AA0" w:rsidRDefault="00A90449" w:rsidP="00176A37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81" w:history="1">
                              <w:r w:rsidR="00176A37" w:rsidRPr="00995AA0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EBADC35" id="Textové pole 150" o:spid="_x0000_s1039" type="#_x0000_t202" style="position:absolute;margin-left:285.55pt;margin-top:621pt;width:336.75pt;height:24pt;z-index:251662439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3lGhMQIAAFwEAAAOAAAAZHJzL2Uyb0RvYy54bWysVEtv2zAMvg/YfxB0X+w82xlxiixFhgFB&#10;WyAdelZkKREgi5qkxM5+/Sg5r3U7DbvIpEjx8X2kpw9trclBOK/AlLTfyykRhkOlzLak31+Xn+4p&#10;8YGZimkwoqRH4enD7OOHaWMLMYAd6Eo4gkGMLxpb0l0Itsgyz3eiZr4HVhg0SnA1C6i6bVY51mD0&#10;WmeDPJ9kDbjKOuDCe7x97Ix0luJLKXh4ltKLQHRJsbaQTpfOTTyz2ZQVW8fsTvFTGewfqqiZMpj0&#10;EuqRBUb2Tv0RqlbcgQcZehzqDKRUXKQesJt+/q6b9Y5ZkXpBcLy9wOT/X1j+dFjbF0dC+wVaJDAC&#10;0lhfeLyM/bTS1fGLlRK0I4THC2yiDYTj5WhwN7kbjCnhaBvmo/s84ZpdX1vnw1cBNYlCSR3SktBi&#10;h5UPmBFdzy4xmQetqqXSOilxFMRCO3JgSKIOqUZ88ZuXNqQp6WQ4zlNgA/F5F1kbTHDtKUqh3bRE&#10;Vdjv8NzwBqoj4uCgGxFv+VJhsSvmwwtzOBPYOs55eMZDasBkcJIo2YH7+bf76I9UoZWSBmespP7H&#10;njlBif5mkMTP/dEoDmVSRuO7ASru1rK5tZh9vQBEoI8bZXkSo3/QZ1E6qN9wHeYxK5qY4Zi7pOEs&#10;LkI3+bhOXMznyQnH0LKwMmvLY+iIeKTitX1jzp74Csj0E5ynkRXvaOt840sD830AqRKnEegO1RP+&#10;OMKJ6tO6xR251ZPX9acw+wUAAP//AwBQSwMEFAAGAAgAAAAhACJ8LmXhAAAACgEAAA8AAABkcnMv&#10;ZG93bnJldi54bWxMj0tPwzAQhO9I/AdrkbggapPQFkKcCiEeEjcaHuLmxksSEa+j2E3Cv2d7gtvu&#10;zGr2m3wzu06MOITWk4aLhQKBVHnbUq3htXw4vwIRoiFrOk+o4QcDbIrjo9xk1k/0guM21oJDKGRG&#10;QxNjn0kZqgadCQvfI7H35QdnIq9DLe1gJg53nUyUWklnWuIPjenxrsHqe7t3Gj7P6o/nMD++Teky&#10;7e+fxnL9bkutT0/m2xsQEef4dwwHfEaHgpl2fk82iE4DF4msJpcJT+yv1ukSxO4gXSsFssjl/wrF&#10;LwAAAP//AwBQSwECLQAUAAYACAAAACEAtoM4kv4AAADhAQAAEwAAAAAAAAAAAAAAAAAAAAAAW0Nv&#10;bnRlbnRfVHlwZXNdLnhtbFBLAQItABQABgAIAAAAIQA4/SH/1gAAAJQBAAALAAAAAAAAAAAAAAAA&#10;AC8BAABfcmVscy8ucmVsc1BLAQItABQABgAIAAAAIQAD3lGhMQIAAFwEAAAOAAAAAAAAAAAAAAAA&#10;AC4CAABkcnMvZTJvRG9jLnhtbFBLAQItABQABgAIAAAAIQAifC5l4QAAAAoBAAAPAAAAAAAAAAAA&#10;AAAAAIsEAABkcnMvZG93bnJldi54bWxQSwUGAAAAAAQABADzAAAAmQUAAAAA&#10;" fillcolor="white [3201]" stroked="f" strokeweight=".5pt">
                <v:textbox>
                  <w:txbxContent>
                    <w:p w14:paraId="41F6746C" w14:textId="77777777" w:rsidR="00176A37" w:rsidRPr="00995AA0" w:rsidRDefault="00A90449" w:rsidP="00176A37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82" w:history="1">
                        <w:r w:rsidR="00176A37" w:rsidRPr="00995AA0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BE12F5">
        <w:rPr>
          <w:noProof/>
        </w:rPr>
        <w:drawing>
          <wp:anchor distT="0" distB="0" distL="114300" distR="114300" simplePos="0" relativeHeight="251658330" behindDoc="0" locked="0" layoutInCell="1" allowOverlap="1" wp14:anchorId="57244667" wp14:editId="00381C1E">
            <wp:simplePos x="0" y="0"/>
            <wp:positionH relativeFrom="margin">
              <wp:posOffset>1302385</wp:posOffset>
            </wp:positionH>
            <wp:positionV relativeFrom="paragraph">
              <wp:posOffset>6932295</wp:posOffset>
            </wp:positionV>
            <wp:extent cx="1448866" cy="834337"/>
            <wp:effectExtent l="19050" t="19050" r="18415" b="23495"/>
            <wp:wrapNone/>
            <wp:docPr id="61" name="Obrázek 6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48866" cy="83433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BE12F5">
        <w:rPr>
          <w:noProof/>
        </w:rPr>
        <w:drawing>
          <wp:anchor distT="0" distB="0" distL="114300" distR="114300" simplePos="0" relativeHeight="251658331" behindDoc="0" locked="0" layoutInCell="1" allowOverlap="1" wp14:anchorId="01C2BE83" wp14:editId="5FACEC83">
            <wp:simplePos x="0" y="0"/>
            <wp:positionH relativeFrom="column">
              <wp:posOffset>197091</wp:posOffset>
            </wp:positionH>
            <wp:positionV relativeFrom="paragraph">
              <wp:posOffset>5706110</wp:posOffset>
            </wp:positionV>
            <wp:extent cx="1036320" cy="2059785"/>
            <wp:effectExtent l="19050" t="19050" r="11430" b="17145"/>
            <wp:wrapNone/>
            <wp:docPr id="37" name="Obrázek 3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8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036320" cy="2059785"/>
                    </a:xfrm>
                    <a:prstGeom prst="rect">
                      <a:avLst/>
                    </a:prstGeom>
                    <a:noFill/>
                    <a:ln w="3175"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995AA0">
        <w:rPr>
          <w:noProof/>
        </w:rPr>
        <w:drawing>
          <wp:inline distT="0" distB="0" distL="0" distR="0" wp14:anchorId="2E98B032" wp14:editId="16D9FB5C">
            <wp:extent cx="5759450" cy="8145145"/>
            <wp:effectExtent l="0" t="0" r="0" b="8255"/>
            <wp:docPr id="610798531" name="Obrázek 14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10798531" name="Obrázek 14" descr="Obsah obrázku mapa, text, atlas&#10;&#10;Popis byl vytvořen automaticky"/>
                    <pic:cNvPicPr/>
                  </pic:nvPicPr>
                  <pic:blipFill>
                    <a:blip r:embed="rId8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D5C5B11" w14:textId="0E90209D" w:rsidR="00960616" w:rsidRDefault="000C49B3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62" behindDoc="0" locked="0" layoutInCell="1" allowOverlap="1" wp14:anchorId="6CC18DDD" wp14:editId="02C69E30">
            <wp:simplePos x="0" y="0"/>
            <wp:positionH relativeFrom="margin">
              <wp:posOffset>239395</wp:posOffset>
            </wp:positionH>
            <wp:positionV relativeFrom="paragraph">
              <wp:posOffset>2346960</wp:posOffset>
            </wp:positionV>
            <wp:extent cx="1448866" cy="834337"/>
            <wp:effectExtent l="19050" t="19050" r="18415" b="23495"/>
            <wp:wrapNone/>
            <wp:docPr id="62" name="Obrázek 6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48866" cy="83433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63" behindDoc="0" locked="0" layoutInCell="1" allowOverlap="1" wp14:anchorId="26791121" wp14:editId="6EF0A58C">
            <wp:simplePos x="0" y="0"/>
            <wp:positionH relativeFrom="column">
              <wp:posOffset>217805</wp:posOffset>
            </wp:positionH>
            <wp:positionV relativeFrom="paragraph">
              <wp:posOffset>3247390</wp:posOffset>
            </wp:positionV>
            <wp:extent cx="1769583" cy="1713967"/>
            <wp:effectExtent l="19050" t="19050" r="21590" b="19685"/>
            <wp:wrapNone/>
            <wp:docPr id="87" name="Obrázek 87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8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69583" cy="171396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76A37">
        <w:rPr>
          <w:noProof/>
        </w:rPr>
        <mc:AlternateContent>
          <mc:Choice Requires="wps">
            <w:drawing>
              <wp:anchor distT="0" distB="0" distL="114300" distR="114300" simplePos="0" relativeHeight="251664487" behindDoc="0" locked="0" layoutInCell="1" allowOverlap="1" wp14:anchorId="0325ECAD" wp14:editId="0495E328">
                <wp:simplePos x="0" y="0"/>
                <wp:positionH relativeFrom="margin">
                  <wp:posOffset>3300095</wp:posOffset>
                </wp:positionH>
                <wp:positionV relativeFrom="paragraph">
                  <wp:posOffset>5087620</wp:posOffset>
                </wp:positionV>
                <wp:extent cx="4286250" cy="266700"/>
                <wp:effectExtent l="0" t="0" r="0" b="0"/>
                <wp:wrapNone/>
                <wp:docPr id="151" name="Textové pole 15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6250" cy="2667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6377A16" w14:textId="77777777" w:rsidR="00176A37" w:rsidRPr="000C49B3" w:rsidRDefault="00A90449" w:rsidP="00176A37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86" w:history="1">
                              <w:r w:rsidR="00176A37" w:rsidRPr="000C49B3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325ECAD" id="Textové pole 151" o:spid="_x0000_s1040" type="#_x0000_t202" style="position:absolute;margin-left:259.85pt;margin-top:400.6pt;width:337.5pt;height:21pt;z-index:25166448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5HOkMAIAAFwEAAAOAAAAZHJzL2Uyb0RvYy54bWysVEtv2zAMvg/YfxB0X5x4adoacYosRYYB&#10;QVsgHXpWZCkWIIuapMTOfv0oOa91Ow27yKRI8fF9pKcPXaPJXjivwJR0NBhSIgyHSpltSb+/Lj/d&#10;UeIDMxXTYERJD8LTh9nHD9PWFiKHGnQlHMEgxhetLWkdgi2yzPNaNMwPwAqDRgmuYQFVt80qx1qM&#10;3ugsHw4nWQuusg648B5vH3sjnaX4UgoenqX0IhBdUqwtpNOlcxPPbDZlxdYxWyt+LIP9QxUNUwaT&#10;nkM9ssDIzqk/QjWKO/Agw4BDk4GUiovUA3YzGr7rZl0zK1IvCI63Z5j8/wvLn/Zr++JI6L5AhwRG&#10;QFrrC4+XsZ9OuiZ+sVKCdoTwcIZNdIFwvBznd5P8Bk0cbflkcjtMuGaX19b58FVAQ6JQUoe0JLTY&#10;fuUDZkTXk0tM5kGraqm0TkocBbHQjuwZkqhDqhFf/OalDWlLOvmMZcRHBuLzPrI2mODSU5RCt+mI&#10;qrDf8anhDVQHxMFBPyLe8qXCYlfMhxfmcCawP5zz8IyH1IDJ4ChRUoP7+bf76I9UoZWSFmespP7H&#10;jjlBif5mkMT70XgchzIp45vbHBV3bdlcW8yuWQAiMMKNsjyJ0T/okygdNG+4DvOYFU3McMxd0nAS&#10;F6GffFwnLubz5IRjaFlYmbXlMXQEL1Lx2r0xZ498BWT6CU7TyIp3tPW+PezzXQCpEqcR6B7VI/44&#10;wonq47rFHbnWk9flpzD7BQAA//8DAFBLAwQUAAYACAAAACEAP8mlM+MAAAAMAQAADwAAAGRycy9k&#10;b3ducmV2LnhtbEyPTU/DMAyG70j8h8hIXBBL221sK00nhIBJ3Fj5ELesMW1F41RN1pZ/j3eCo18/&#10;ev042062FQP2vnGkIJ5FIJBKZxqqFLwWj9drED5oMrp1hAp+0MM2Pz/LdGrcSC847EMluIR8qhXU&#10;IXSplL6s0Wo/cx0S775cb3Xgsa+k6fXI5baVSRTdSKsb4gu17vC+xvJ7f7QKPq+qj2c/Pb2N8+W8&#10;e9gNxerdFEpdXkx3tyACTuEPhpM+q0POTgd3JONFq2AZb1aMKlhHcQLiRMSbBUcHjhbzBGSeyf9P&#10;5L8AAAD//wMAUEsBAi0AFAAGAAgAAAAhALaDOJL+AAAA4QEAABMAAAAAAAAAAAAAAAAAAAAAAFtD&#10;b250ZW50X1R5cGVzXS54bWxQSwECLQAUAAYACAAAACEAOP0h/9YAAACUAQAACwAAAAAAAAAAAAAA&#10;AAAvAQAAX3JlbHMvLnJlbHNQSwECLQAUAAYACAAAACEAhORzpDACAABcBAAADgAAAAAAAAAAAAAA&#10;AAAuAgAAZHJzL2Uyb0RvYy54bWxQSwECLQAUAAYACAAAACEAP8mlM+MAAAAMAQAADwAAAAAAAAAA&#10;AAAAAACKBAAAZHJzL2Rvd25yZXYueG1sUEsFBgAAAAAEAAQA8wAAAJoFAAAAAA==&#10;" fillcolor="white [3201]" stroked="f" strokeweight=".5pt">
                <v:textbox>
                  <w:txbxContent>
                    <w:p w14:paraId="56377A16" w14:textId="77777777" w:rsidR="00176A37" w:rsidRPr="000C49B3" w:rsidRDefault="00A90449" w:rsidP="00176A37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87" w:history="1">
                        <w:r w:rsidR="00176A37" w:rsidRPr="000C49B3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995AA0">
        <w:rPr>
          <w:noProof/>
        </w:rPr>
        <w:drawing>
          <wp:inline distT="0" distB="0" distL="0" distR="0" wp14:anchorId="55C9BEC1" wp14:editId="7A356F02">
            <wp:extent cx="7572375" cy="5354443"/>
            <wp:effectExtent l="0" t="0" r="0" b="0"/>
            <wp:docPr id="915229899" name="Obrázek 15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5229899" name="Obrázek 15" descr="Obsah obrázku mapa, text, atlas&#10;&#10;Popis byl vytvořen automaticky"/>
                    <pic:cNvPicPr/>
                  </pic:nvPicPr>
                  <pic:blipFill>
                    <a:blip r:embed="rId8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81063" cy="536058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F9C5FF8" w14:textId="519C282F" w:rsidR="00195841" w:rsidRDefault="000C49B3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65" behindDoc="0" locked="0" layoutInCell="1" allowOverlap="1" wp14:anchorId="6FD74BF5" wp14:editId="3102D432">
            <wp:simplePos x="0" y="0"/>
            <wp:positionH relativeFrom="margin">
              <wp:posOffset>5866130</wp:posOffset>
            </wp:positionH>
            <wp:positionV relativeFrom="paragraph">
              <wp:posOffset>2551430</wp:posOffset>
            </wp:positionV>
            <wp:extent cx="1491746" cy="859030"/>
            <wp:effectExtent l="19050" t="19050" r="13335" b="17780"/>
            <wp:wrapNone/>
            <wp:docPr id="64" name="Obrázek 6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91746" cy="85903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64" behindDoc="0" locked="0" layoutInCell="1" allowOverlap="1" wp14:anchorId="23F63DDC" wp14:editId="406EEAE0">
            <wp:simplePos x="0" y="0"/>
            <wp:positionH relativeFrom="column">
              <wp:posOffset>5866571</wp:posOffset>
            </wp:positionH>
            <wp:positionV relativeFrom="paragraph">
              <wp:posOffset>3502660</wp:posOffset>
            </wp:positionV>
            <wp:extent cx="1501904" cy="1454702"/>
            <wp:effectExtent l="19050" t="19050" r="22225" b="12700"/>
            <wp:wrapNone/>
            <wp:docPr id="63" name="Obrázek 63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01904" cy="145470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666535" behindDoc="0" locked="0" layoutInCell="1" allowOverlap="1" wp14:anchorId="29B4A0FA" wp14:editId="031A960F">
                <wp:simplePos x="0" y="0"/>
                <wp:positionH relativeFrom="margin">
                  <wp:posOffset>3261995</wp:posOffset>
                </wp:positionH>
                <wp:positionV relativeFrom="paragraph">
                  <wp:posOffset>5067300</wp:posOffset>
                </wp:positionV>
                <wp:extent cx="4305300" cy="257175"/>
                <wp:effectExtent l="0" t="0" r="0" b="9525"/>
                <wp:wrapNone/>
                <wp:docPr id="152" name="Textové pole 15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05300" cy="2571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8243DD8" w14:textId="77777777" w:rsidR="00176A37" w:rsidRPr="000C49B3" w:rsidRDefault="00A90449" w:rsidP="00176A37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90" w:history="1">
                              <w:r w:rsidR="00176A37" w:rsidRPr="000C49B3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9B4A0FA" id="Textové pole 152" o:spid="_x0000_s1041" type="#_x0000_t202" style="position:absolute;margin-left:256.85pt;margin-top:399pt;width:339pt;height:20.25pt;z-index:25166653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RP0hLwIAAFwEAAAOAAAAZHJzL2Uyb0RvYy54bWysVE2P2yAQvVfqf0DcGztfm60VZ5VmlapS&#10;tLtSttozwZAgYYYCiZ3++g44X932VPWCZ5jhMfPm4elDW2tyEM4rMCXt93JKhOFQKbMt6ffX5ad7&#10;SnxgpmIajCjpUXj6MPv4YdrYQgxgB7oSjiCI8UVjS7oLwRZZ5vlO1Mz3wAqDQQmuZgFdt80qxxpE&#10;r3U2yPO7rAFXWQdceI+7j12QzhK+lIKHZym9CESXFGsLaXVp3cQ1m01ZsXXM7hQ/lcH+oYqaKYOX&#10;XqAeWWBk79QfULXiDjzI0ONQZyCl4iL1gN3083fdrHfMitQLkuPthSb//2D502FtXxwJ7RdocYCR&#10;kMb6wuNm7KeVro5frJRgHCk8XmgTbSAcN0fDfDzMMcQxNhhP+pNxhMmup63z4auAmkSjpA7Hkthi&#10;h5UPXeo5JV7mQatqqbROTpSCWGhHDgyHqEOqEcF/y9KGNCW9G47zBGwgHu+QtcFarj1FK7SblqgK&#10;+02Vxq0NVEfkwUEnEW/5UmGxK+bDC3OoCewPdR6ecZEa8DI4WZTswP38237Mx1FhlJIGNVZS/2PP&#10;nKBEfzM4xM/90SiKMjmj8WSAjruNbG4jZl8vABno44uyPJkxP+izKR3Ub/gc5vFWDDHD8e6ShrO5&#10;CJ3y8TlxMZ+nJJShZWFl1pZH6Mh4HMVr+8acPc0r4KSf4KxGVrwbW5cbTxqY7wNIlWZ6ZfXEP0o4&#10;qeL03OIbufVT1vWnMPsFAAD//wMAUEsDBBQABgAIAAAAIQAPinLB4gAAAAwBAAAPAAAAZHJzL2Rv&#10;d25yZXYueG1sTI9NT4QwEIbvJv6HZky8GLcgWWGRYWOMH4k3Fz/irUsrEOmU0C7gv3f2pMeZefLO&#10;8xbbxfZiMqPvHCHEqwiEodrpjhqE1+rhMgPhgyKtekcG4cd42JanJ4XKtZvpxUy70AgOIZ8rhDaE&#10;IZfS162xyq/cYIhvX260KvA4NlKPauZw28urKLqWVnXEH1o1mLvW1N+7g0X4vGg+nv3y+DYn62S4&#10;f5qq9F1XiOdny+0NiGCW8AfDUZ/VoWSnvTuQ9qJHWMdJyihCusm41JGINzGv9ghZkq1BloX8X6L8&#10;BQAA//8DAFBLAQItABQABgAIAAAAIQC2gziS/gAAAOEBAAATAAAAAAAAAAAAAAAAAAAAAABbQ29u&#10;dGVudF9UeXBlc10ueG1sUEsBAi0AFAAGAAgAAAAhADj9If/WAAAAlAEAAAsAAAAAAAAAAAAAAAAA&#10;LwEAAF9yZWxzLy5yZWxzUEsBAi0AFAAGAAgAAAAhAERE/SEvAgAAXAQAAA4AAAAAAAAAAAAAAAAA&#10;LgIAAGRycy9lMm9Eb2MueG1sUEsBAi0AFAAGAAgAAAAhAA+KcsHiAAAADAEAAA8AAAAAAAAAAAAA&#10;AAAAiQQAAGRycy9kb3ducmV2LnhtbFBLBQYAAAAABAAEAPMAAACYBQAAAAA=&#10;" fillcolor="white [3201]" stroked="f" strokeweight=".5pt">
                <v:textbox>
                  <w:txbxContent>
                    <w:p w14:paraId="58243DD8" w14:textId="77777777" w:rsidR="00176A37" w:rsidRPr="000C49B3" w:rsidRDefault="00A90449" w:rsidP="00176A37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91" w:history="1">
                        <w:r w:rsidR="00176A37" w:rsidRPr="000C49B3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7FC66118" wp14:editId="75184DD5">
            <wp:extent cx="7562850" cy="5347708"/>
            <wp:effectExtent l="0" t="0" r="0" b="5715"/>
            <wp:docPr id="572580703" name="Obrázek 16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72580703" name="Obrázek 16" descr="Obsah obrázku mapa, text, atlas&#10;&#10;Popis byl vytvořen automaticky"/>
                    <pic:cNvPicPr/>
                  </pic:nvPicPr>
                  <pic:blipFill>
                    <a:blip r:embed="rId9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68705" cy="535184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EA2BA42" w14:textId="6C82E857" w:rsidR="00793C66" w:rsidRDefault="000C49B3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66" behindDoc="0" locked="0" layoutInCell="1" allowOverlap="1" wp14:anchorId="67356DB6" wp14:editId="19CF552F">
            <wp:simplePos x="0" y="0"/>
            <wp:positionH relativeFrom="margin">
              <wp:posOffset>5083175</wp:posOffset>
            </wp:positionH>
            <wp:positionV relativeFrom="paragraph">
              <wp:posOffset>4086225</wp:posOffset>
            </wp:positionV>
            <wp:extent cx="1239575" cy="713816"/>
            <wp:effectExtent l="19050" t="19050" r="17780" b="10160"/>
            <wp:wrapNone/>
            <wp:docPr id="65" name="Obrázek 6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39575" cy="713816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67" behindDoc="0" locked="0" layoutInCell="1" allowOverlap="1" wp14:anchorId="4AE875BA" wp14:editId="0FBEC785">
            <wp:simplePos x="0" y="0"/>
            <wp:positionH relativeFrom="column">
              <wp:posOffset>6390640</wp:posOffset>
            </wp:positionH>
            <wp:positionV relativeFrom="paragraph">
              <wp:posOffset>3394710</wp:posOffset>
            </wp:positionV>
            <wp:extent cx="1209903" cy="1423415"/>
            <wp:effectExtent l="19050" t="19050" r="9525" b="24765"/>
            <wp:wrapNone/>
            <wp:docPr id="100" name="Obrázek 100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9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09903" cy="142341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E53B8E">
        <w:rPr>
          <w:noProof/>
        </w:rPr>
        <mc:AlternateContent>
          <mc:Choice Requires="wps">
            <w:drawing>
              <wp:anchor distT="0" distB="0" distL="114300" distR="114300" simplePos="0" relativeHeight="251668583" behindDoc="0" locked="0" layoutInCell="1" allowOverlap="1" wp14:anchorId="7993971F" wp14:editId="7FACFFAE">
                <wp:simplePos x="0" y="0"/>
                <wp:positionH relativeFrom="margin">
                  <wp:posOffset>3519170</wp:posOffset>
                </wp:positionH>
                <wp:positionV relativeFrom="paragraph">
                  <wp:posOffset>4943475</wp:posOffset>
                </wp:positionV>
                <wp:extent cx="4276725" cy="295275"/>
                <wp:effectExtent l="0" t="0" r="9525" b="9525"/>
                <wp:wrapNone/>
                <wp:docPr id="153" name="Textové pole 15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2952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2BFBF9A" w14:textId="77777777" w:rsidR="00E53B8E" w:rsidRPr="000C49B3" w:rsidRDefault="00A90449" w:rsidP="00E53B8E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94" w:history="1">
                              <w:r w:rsidR="00E53B8E" w:rsidRPr="000C49B3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993971F" id="Textové pole 153" o:spid="_x0000_s1042" type="#_x0000_t202" style="position:absolute;margin-left:277.1pt;margin-top:389.25pt;width:336.75pt;height:23.25pt;z-index:25166858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SmCHMgIAAFwEAAAOAAAAZHJzL2Uyb0RvYy54bWysVE2P2yAQvVfqf0DcGyduPnatOKs0q1SV&#10;ot2VstWeCYYECTMUSOz013fA+eq2p6oXPMMMj5k3D08f2lqTg3BegSnpoNenRBgOlTLbkn5/XX66&#10;o8QHZiqmwYiSHoWnD7OPH6aNLUQOO9CVcARBjC8aW9JdCLbIMs93oma+B1YYDEpwNQvoum1WOdYg&#10;eq2zvN8fZw24yjrgwnvcfeyCdJbwpRQ8PEvpRSC6pFhbSKtL6yau2WzKiq1jdqf4qQz2D1XUTBm8&#10;9AL1yAIje6f+gKoVd+BBhh6HOgMpFRepB+xm0H/XzXrHrEi9IDneXmjy/w+WPx3W9sWR0H6BFgcY&#10;CWmsLzxuxn5a6er4xUoJxpHC44U20QbCcXOYT8aTfEQJx1h+P8onowiTXU9b58NXATWJRkkdjiWx&#10;xQ4rH7rUc0q8zINW1VJpnZwoBbHQjhwYDlGHVCOC/5alDWlKOv486idgA/F4h6wN1nLtKVqh3bRE&#10;Vdjv+NzwBqoj8uCgk4i3fKmw2BXz4YU51AS2jjoPz7hIDXgZnCxKduB+/m0/5uOoMEpJgxorqf+x&#10;Z05Qor8ZHOL9YDiMokzOcDTJ0XG3kc1txOzrBSADA3xRlicz5gd9NqWD+g2fwzzeiiFmON5d0nA2&#10;F6FTPj4nLubzlIQytCyszNryCB0Zj6N4bd+Ys6d5BZz0E5zVyIp3Y+ty40kD830AqdJMI9Edqyf+&#10;UcJJFafnFt/IrZ+yrj+F2S8AAAD//wMAUEsDBBQABgAIAAAAIQAYoNUm4wAAAAwBAAAPAAAAZHJz&#10;L2Rvd25yZXYueG1sTI/LTsMwEEX3SPyDNUhsEHVIMY5CJhVCPKTuaHiInRubJCIeR7GbhL/HXcFy&#10;dI/uPVNsFtuzyYy+c4RwtUqAGaqd7qhBeK0eLzNgPijSqndkEH6Mh015elKoXLuZXsy0Cw2LJeRz&#10;hdCGMOSc+7o1VvmVGwzF7MuNVoV4jg3Xo5pjue15miQ33KqO4kKrBnPfmvp7d7AInxfNx9YvT2/z&#10;WqyHh+epku+6Qjw/W+5ugQWzhD8YjvpRHcrotHcH0p71CEJcpxFFkDITwI5EmkoJbI+QpSIBXhb8&#10;/xPlLwAAAP//AwBQSwECLQAUAAYACAAAACEAtoM4kv4AAADhAQAAEwAAAAAAAAAAAAAAAAAAAAAA&#10;W0NvbnRlbnRfVHlwZXNdLnhtbFBLAQItABQABgAIAAAAIQA4/SH/1gAAAJQBAAALAAAAAAAAAAAA&#10;AAAAAC8BAABfcmVscy8ucmVsc1BLAQItABQABgAIAAAAIQAXSmCHMgIAAFwEAAAOAAAAAAAAAAAA&#10;AAAAAC4CAABkcnMvZTJvRG9jLnhtbFBLAQItABQABgAIAAAAIQAYoNUm4wAAAAwBAAAPAAAAAAAA&#10;AAAAAAAAAIwEAABkcnMvZG93bnJldi54bWxQSwUGAAAAAAQABADzAAAAnAUAAAAA&#10;" fillcolor="white [3201]" stroked="f" strokeweight=".5pt">
                <v:textbox>
                  <w:txbxContent>
                    <w:p w14:paraId="72BFBF9A" w14:textId="77777777" w:rsidR="00E53B8E" w:rsidRPr="000C49B3" w:rsidRDefault="00A90449" w:rsidP="00E53B8E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95" w:history="1">
                        <w:r w:rsidR="00E53B8E" w:rsidRPr="000C49B3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FE7539">
        <w:rPr>
          <w:noProof/>
        </w:rPr>
        <w:drawing>
          <wp:inline distT="0" distB="0" distL="0" distR="0" wp14:anchorId="2ADC7526" wp14:editId="6C1DFA1C">
            <wp:extent cx="7729870" cy="5307329"/>
            <wp:effectExtent l="0" t="0" r="4445" b="8255"/>
            <wp:docPr id="21" name="Obrázek 2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1"/>
                    <pic:cNvPicPr>
                      <a:picLocks noChangeAspect="1" noChangeArrowheads="1"/>
                    </pic:cNvPicPr>
                  </pic:nvPicPr>
                  <pic:blipFill>
                    <a:blip r:embed="rId9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739460" cy="5313914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92F4535" w14:textId="24D8602B" w:rsidR="00FE7539" w:rsidRDefault="00F1001E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69" behindDoc="0" locked="0" layoutInCell="1" allowOverlap="1" wp14:anchorId="07242E62" wp14:editId="6E5DF793">
            <wp:simplePos x="0" y="0"/>
            <wp:positionH relativeFrom="margin">
              <wp:posOffset>1609090</wp:posOffset>
            </wp:positionH>
            <wp:positionV relativeFrom="paragraph">
              <wp:posOffset>427355</wp:posOffset>
            </wp:positionV>
            <wp:extent cx="1239575" cy="713816"/>
            <wp:effectExtent l="19050" t="19050" r="17780" b="10160"/>
            <wp:wrapNone/>
            <wp:docPr id="67" name="Obrázek 6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39575" cy="713816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68" behindDoc="0" locked="0" layoutInCell="1" allowOverlap="1" wp14:anchorId="762691F0" wp14:editId="621B01E3">
            <wp:simplePos x="0" y="0"/>
            <wp:positionH relativeFrom="column">
              <wp:posOffset>239395</wp:posOffset>
            </wp:positionH>
            <wp:positionV relativeFrom="paragraph">
              <wp:posOffset>414655</wp:posOffset>
            </wp:positionV>
            <wp:extent cx="1253795" cy="1475053"/>
            <wp:effectExtent l="19050" t="19050" r="22860" b="11430"/>
            <wp:wrapNone/>
            <wp:docPr id="66" name="Obrázek 66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9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53795" cy="147505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E53B8E">
        <w:rPr>
          <w:noProof/>
        </w:rPr>
        <mc:AlternateContent>
          <mc:Choice Requires="wps">
            <w:drawing>
              <wp:anchor distT="0" distB="0" distL="114300" distR="114300" simplePos="0" relativeHeight="251670631" behindDoc="0" locked="0" layoutInCell="1" allowOverlap="1" wp14:anchorId="439334D3" wp14:editId="16EA2810">
                <wp:simplePos x="0" y="0"/>
                <wp:positionH relativeFrom="margin">
                  <wp:posOffset>3328670</wp:posOffset>
                </wp:positionH>
                <wp:positionV relativeFrom="paragraph">
                  <wp:posOffset>5093970</wp:posOffset>
                </wp:positionV>
                <wp:extent cx="4371975" cy="266700"/>
                <wp:effectExtent l="0" t="0" r="9525" b="0"/>
                <wp:wrapNone/>
                <wp:docPr id="154" name="Textové pole 15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71975" cy="2667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A0321E6" w14:textId="77777777" w:rsidR="00E53B8E" w:rsidRPr="00F1001E" w:rsidRDefault="00A90449" w:rsidP="00E53B8E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98" w:history="1">
                              <w:r w:rsidR="00E53B8E" w:rsidRPr="00F1001E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39334D3" id="Textové pole 154" o:spid="_x0000_s1043" type="#_x0000_t202" style="position:absolute;margin-left:262.1pt;margin-top:401.1pt;width:344.25pt;height:21pt;z-index:25167063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CWwSMgIAAFwEAAAOAAAAZHJzL2Uyb0RvYy54bWysVEtv2zAMvg/YfxB0X+ykeaxGnCJLkWFA&#10;0BZIh54VWUoEyKImKbGzXz9KzmvdTsMuMilSfHwf6elDW2tyEM4rMCXt93JKhOFQKbMt6ffX5afP&#10;lPjATMU0GFHSo/D0Yfbxw7SxhRjADnQlHMEgxheNLekuBFtkmec7UTPfAysMGiW4mgVU3TarHGsw&#10;eq2zQZ6PswZcZR1w4T3ePnZGOkvxpRQ8PEvpRSC6pFhbSKdL5yae2WzKiq1jdqf4qQz2D1XUTBlM&#10;egn1yAIje6f+CFUr7sCDDD0OdQZSKi5SD9hNP3/XzXrHrEi9IDjeXmDy/y8sfzqs7Ysjof0CLRIY&#10;AWmsLzxexn5a6er4xUoJ2hHC4wU20QbC8XJ4N+nfT0aUcLQNxuNJnnDNrq+t8+GrgJpEoaQOaUlo&#10;scPKB8yIrmeXmMyDVtVSaZ2UOApioR05MCRRh1QjvvjNSxvSlHR8N8pTYAPxeRdZG0xw7SlKod20&#10;RFXY7+Tc8AaqI+LgoBsRb/lSYbEr5sMLczgT2DrOeXjGQ2rAZHCSKNmB+/m3++iPVKGVkgZnrKT+&#10;x545QYn+ZpDE+/5wGIcyKcPRZICKu7Vsbi1mXy8AEejjRlmexOgf9FmUDuo3XId5zIomZjjmLmk4&#10;i4vQTT6uExfzeXLCMbQsrMza8hg6Ih6peG3fmLMnvgIy/QTnaWTFO9o63/jSwHwfQKrEaQS6Q/WE&#10;P45wovq0bnFHbvXkdf0pzH4BAAD//wMAUEsDBBQABgAIAAAAIQB17Lgb4gAAAAwBAAAPAAAAZHJz&#10;L2Rvd25yZXYueG1sTI9LT8MwEITvSPwHa5G4IOrUbWkV4lQI8ZB6o+Ehbm68JBHxOordJPx7tie4&#10;7e6MZr/JtpNrxYB9aDxpmM8SEEiltw1VGl6Lx+sNiBANWdN6Qg0/GGCbn59lJrV+pBcc9rESHEIh&#10;NRrqGLtUylDW6EyY+Q6JtS/fOxN57StpezNyuGulSpIb6UxD/KE2Hd7XWH7vj07D51X1sQvT09u4&#10;WC26h+ehWL/bQuvLi+nuFkTEKf6Z4YTP6JAz08EfyQbRalippWKrhk2ieDg51FytQRz4tGRN5pn8&#10;XyL/BQAA//8DAFBLAQItABQABgAIAAAAIQC2gziS/gAAAOEBAAATAAAAAAAAAAAAAAAAAAAAAABb&#10;Q29udGVudF9UeXBlc10ueG1sUEsBAi0AFAAGAAgAAAAhADj9If/WAAAAlAEAAAsAAAAAAAAAAAAA&#10;AAAALwEAAF9yZWxzLy5yZWxzUEsBAi0AFAAGAAgAAAAhAGMJbBIyAgAAXAQAAA4AAAAAAAAAAAAA&#10;AAAALgIAAGRycy9lMm9Eb2MueG1sUEsBAi0AFAAGAAgAAAAhAHXsuBviAAAADAEAAA8AAAAAAAAA&#10;AAAAAAAAjAQAAGRycy9kb3ducmV2LnhtbFBLBQYAAAAABAAEAPMAAACbBQAAAAA=&#10;" fillcolor="white [3201]" stroked="f" strokeweight=".5pt">
                <v:textbox>
                  <w:txbxContent>
                    <w:p w14:paraId="7A0321E6" w14:textId="77777777" w:rsidR="00E53B8E" w:rsidRPr="00F1001E" w:rsidRDefault="00A90449" w:rsidP="00E53B8E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99" w:history="1">
                        <w:r w:rsidR="00E53B8E" w:rsidRPr="00F1001E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323380D3" wp14:editId="41BC814D">
            <wp:extent cx="7581900" cy="5361178"/>
            <wp:effectExtent l="0" t="0" r="0" b="0"/>
            <wp:docPr id="1220979982" name="Obrázek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20979982" name="Obrázek 1220979982"/>
                    <pic:cNvPicPr/>
                  </pic:nvPicPr>
                  <pic:blipFill>
                    <a:blip r:embed="rId10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87562" cy="536518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3CDE42E" w14:textId="1CFDFA0D" w:rsidR="00D27596" w:rsidRDefault="00F1001E" w:rsidP="00C11051">
      <w:pPr>
        <w:tabs>
          <w:tab w:val="left" w:pos="636"/>
        </w:tabs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72679" behindDoc="0" locked="0" layoutInCell="1" allowOverlap="1" wp14:anchorId="6E81DE38" wp14:editId="267B046B">
                <wp:simplePos x="0" y="0"/>
                <wp:positionH relativeFrom="margin">
                  <wp:posOffset>3281045</wp:posOffset>
                </wp:positionH>
                <wp:positionV relativeFrom="paragraph">
                  <wp:posOffset>5076825</wp:posOffset>
                </wp:positionV>
                <wp:extent cx="4286250" cy="257175"/>
                <wp:effectExtent l="0" t="0" r="0" b="9525"/>
                <wp:wrapNone/>
                <wp:docPr id="156" name="Textové pole 15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6250" cy="2571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85675FA" w14:textId="77777777" w:rsidR="00E53B8E" w:rsidRPr="00F1001E" w:rsidRDefault="00A90449" w:rsidP="00E53B8E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01" w:history="1">
                              <w:r w:rsidR="00E53B8E" w:rsidRPr="00F1001E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E81DE38" id="Textové pole 156" o:spid="_x0000_s1044" type="#_x0000_t202" style="position:absolute;margin-left:258.35pt;margin-top:399.75pt;width:337.5pt;height:20.25pt;z-index:25167267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1ki/MAIAAFwEAAAOAAAAZHJzL2Uyb0RvYy54bWysVEuP2jAQvlfqf7B8L4EUWDYirCgrqkpo&#10;dyW22rNxbLDkeFzbkNBf37HDq9ueql6cGc94Ht98k+lDW2tyEM4rMCUd9PqUCMOhUmZb0u+vy08T&#10;SnxgpmIajCjpUXj6MPv4YdrYQuSwA10JRzCI8UVjS7oLwRZZ5vlO1Mz3wAqDRgmuZgFVt80qxxqM&#10;Xuss7/fHWQOusg648B5vHzsjnaX4UgoenqX0IhBdUqwtpNOlcxPPbDZlxdYxu1P8VAb7hypqpgwm&#10;vYR6ZIGRvVN/hKoVd+BBhh6HOgMpFRepB+xm0H/XzXrHrEi9IDjeXmDy/y8sfzqs7Ysjof0CLQ4w&#10;AtJYX3i8jP200tXxi5UStCOExwtsog2E4+Uwn4zzEZo42vLR3eBuFMNk19fW+fBVQE2iUFKHY0lo&#10;scPKh8717BKTedCqWiqtkxKpIBbakQPDIeqQasTgv3lpQ5qSjj9jGfGRgfi8i6wN1nLtKUqh3bRE&#10;Vdjv5NzwBqoj4uCgo4i3fKmw2BXz4YU55AT2hzwPz3hIDZgMThIlO3A//3Yf/XFUaKWkQY6V1P/Y&#10;Myco0d8MDvF+MBxGUiZlOLrLUXG3ls2txezrBSACA9woy5MY/YM+i9JB/YbrMI9Z0cQMx9wlDWdx&#10;ETrm4zpxMZ8nJ6ShZWFl1pbH0BG8OIrX9o05e5pXwEk/wZmNrHg3ts63g32+DyBVmmkEukP1hD9S&#10;OLHitG5xR2715HX9Kcx+AQAA//8DAFBLAwQUAAYACAAAACEA8wMDWOMAAAAMAQAADwAAAGRycy9k&#10;b3ducmV2LnhtbEyPy07DMBBF90j8gzVIbFBrh5KmCZlUCPGQ2NEUEDs3NklEPI5iNwl/j7uC5cwc&#10;3Tk3386mY6MeXGsJIVoKYJoqq1qqEfbl42IDzHlJSnaWNMKPdrAtzs9ymSk70ased75mIYRcJhEa&#10;7/uMc1c12ki3tL2mcPuyg5E+jEPN1SCnEG46fi3EmhvZUvjQyF7fN7r63h0NwudV/fHi5qe3aRWv&#10;+ofnsUzeVYl4eTHf3QLzevZ/MJz0gzoUwelgj6Qc6xDiaJ0EFCFJ0xjYiYjSKKwOCJsbIYAXOf9f&#10;ovgFAAD//wMAUEsBAi0AFAAGAAgAAAAhALaDOJL+AAAA4QEAABMAAAAAAAAAAAAAAAAAAAAAAFtD&#10;b250ZW50X1R5cGVzXS54bWxQSwECLQAUAAYACAAAACEAOP0h/9YAAACUAQAACwAAAAAAAAAAAAAA&#10;AAAvAQAAX3JlbHMvLnJlbHNQSwECLQAUAAYACAAAACEAjtZIvzACAABcBAAADgAAAAAAAAAAAAAA&#10;AAAuAgAAZHJzL2Uyb0RvYy54bWxQSwECLQAUAAYACAAAACEA8wMDWOMAAAAMAQAADwAAAAAAAAAA&#10;AAAAAACKBAAAZHJzL2Rvd25yZXYueG1sUEsFBgAAAAAEAAQA8wAAAJoFAAAAAA==&#10;" fillcolor="white [3201]" stroked="f" strokeweight=".5pt">
                <v:textbox>
                  <w:txbxContent>
                    <w:p w14:paraId="585675FA" w14:textId="77777777" w:rsidR="00E53B8E" w:rsidRPr="00F1001E" w:rsidRDefault="00A90449" w:rsidP="00E53B8E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02" w:history="1">
                        <w:r w:rsidR="00E53B8E" w:rsidRPr="00F1001E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anchor distT="0" distB="0" distL="114300" distR="114300" simplePos="0" relativeHeight="251658271" behindDoc="0" locked="0" layoutInCell="1" allowOverlap="1" wp14:anchorId="4B995B5A" wp14:editId="5E635B31">
            <wp:simplePos x="0" y="0"/>
            <wp:positionH relativeFrom="margin">
              <wp:posOffset>6052006</wp:posOffset>
            </wp:positionH>
            <wp:positionV relativeFrom="paragraph">
              <wp:posOffset>2325370</wp:posOffset>
            </wp:positionV>
            <wp:extent cx="1309699" cy="754197"/>
            <wp:effectExtent l="19050" t="19050" r="24130" b="27305"/>
            <wp:wrapNone/>
            <wp:docPr id="68" name="Obrázek 6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09699" cy="75419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70" behindDoc="0" locked="0" layoutInCell="1" allowOverlap="1" wp14:anchorId="1A00CD84" wp14:editId="73B7C7AD">
            <wp:simplePos x="0" y="0"/>
            <wp:positionH relativeFrom="column">
              <wp:posOffset>5762625</wp:posOffset>
            </wp:positionH>
            <wp:positionV relativeFrom="paragraph">
              <wp:posOffset>382481</wp:posOffset>
            </wp:positionV>
            <wp:extent cx="1596002" cy="1853641"/>
            <wp:effectExtent l="19050" t="19050" r="23495" b="13335"/>
            <wp:wrapNone/>
            <wp:docPr id="112" name="Obrázek 112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0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96002" cy="1853641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inline distT="0" distB="0" distL="0" distR="0" wp14:anchorId="7F39315D" wp14:editId="5865500A">
            <wp:extent cx="7543800" cy="5334238"/>
            <wp:effectExtent l="0" t="0" r="0" b="0"/>
            <wp:docPr id="261935991" name="Obrázek 18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61935991" name="Obrázek 18" descr="Obsah obrázku mapa, text, atlas&#10;&#10;Popis byl vytvořen automaticky"/>
                    <pic:cNvPicPr/>
                  </pic:nvPicPr>
                  <pic:blipFill>
                    <a:blip r:embed="rId10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7093" cy="534363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D467626" w14:textId="5AA904E2" w:rsidR="0078491C" w:rsidRDefault="00C11DC6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73" behindDoc="0" locked="0" layoutInCell="1" allowOverlap="1" wp14:anchorId="3DB7743F" wp14:editId="01A3D917">
            <wp:simplePos x="0" y="0"/>
            <wp:positionH relativeFrom="margin">
              <wp:posOffset>5965646</wp:posOffset>
            </wp:positionH>
            <wp:positionV relativeFrom="paragraph">
              <wp:posOffset>2350770</wp:posOffset>
            </wp:positionV>
            <wp:extent cx="1309699" cy="754197"/>
            <wp:effectExtent l="19050" t="19050" r="24130" b="27305"/>
            <wp:wrapNone/>
            <wp:docPr id="71" name="Obrázek 7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09699" cy="75419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72" behindDoc="0" locked="0" layoutInCell="1" allowOverlap="1" wp14:anchorId="3A43AFBD" wp14:editId="75918F53">
            <wp:simplePos x="0" y="0"/>
            <wp:positionH relativeFrom="column">
              <wp:posOffset>5677535</wp:posOffset>
            </wp:positionH>
            <wp:positionV relativeFrom="paragraph">
              <wp:posOffset>426720</wp:posOffset>
            </wp:positionV>
            <wp:extent cx="1596002" cy="1853641"/>
            <wp:effectExtent l="19050" t="19050" r="23495" b="13335"/>
            <wp:wrapNone/>
            <wp:docPr id="70" name="Obrázek 70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0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96002" cy="1853641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E53B8E">
        <w:rPr>
          <w:noProof/>
        </w:rPr>
        <mc:AlternateContent>
          <mc:Choice Requires="wps">
            <w:drawing>
              <wp:anchor distT="0" distB="0" distL="114300" distR="114300" simplePos="0" relativeHeight="251674727" behindDoc="0" locked="0" layoutInCell="1" allowOverlap="1" wp14:anchorId="0CFC2175" wp14:editId="68E33278">
                <wp:simplePos x="0" y="0"/>
                <wp:positionH relativeFrom="margin">
                  <wp:posOffset>3233420</wp:posOffset>
                </wp:positionH>
                <wp:positionV relativeFrom="paragraph">
                  <wp:posOffset>5038725</wp:posOffset>
                </wp:positionV>
                <wp:extent cx="4295775" cy="304800"/>
                <wp:effectExtent l="0" t="0" r="9525" b="0"/>
                <wp:wrapNone/>
                <wp:docPr id="157" name="Textové pole 15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95775" cy="3048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38C386D7" w14:textId="77777777" w:rsidR="00E53B8E" w:rsidRPr="00C11DC6" w:rsidRDefault="00A90449" w:rsidP="00E53B8E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05" w:history="1">
                              <w:r w:rsidR="00E53B8E" w:rsidRPr="00C11DC6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CFC2175" id="Textové pole 157" o:spid="_x0000_s1045" type="#_x0000_t202" style="position:absolute;margin-left:254.6pt;margin-top:396.75pt;width:338.25pt;height:24pt;z-index:25167472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oNvzMgIAAFwEAAAOAAAAZHJzL2Uyb0RvYy54bWysVEtv2zAMvg/YfxB0X+ykSdsYcYosRYYB&#10;QVsgHXpWZCkRIIuapMTOfv0oOa92Ow27yKRI8fF9pCcPba3JXjivwJS038spEYZDpcympD9eF1/u&#10;KfGBmYppMKKkB+Hpw/Tzp0ljCzGALehKOIJBjC8aW9JtCLbIMs+3oma+B1YYNEpwNQuouk1WOdZg&#10;9Fpngzy/zRpwlXXAhfd4+9gZ6TTFl1Lw8CylF4HokmJtIZ0unet4ZtMJKzaO2a3ixzLYP1RRM2Uw&#10;6TnUIwuM7Jz6I1StuAMPMvQ41BlIqbhIPWA3/fxDN6stsyL1guB4e4bJ/7+w/Gm/si+OhPYrtEhg&#10;BKSxvvB4GftppavjFyslaEcID2fYRBsIx8vhYDy6uxtRwtF2kw/v84RrdnltnQ/fBNQkCiV1SEtC&#10;i+2XPmBGdD25xGQetKoWSuukxFEQc+3IniGJOqQa8cU7L21IU9Lbm1GeAhuIz7vI2mCCS09RCu26&#10;JarCfsenhtdQHRAHB92IeMsXCotdMh9emMOZwNZxzsMzHlIDJoOjRMkW3K+/3Ud/pAqtlDQ4YyX1&#10;P3fMCUr0d4MkjvvDYRzKpAxHdwNU3LVlfW0xu3oOiEAfN8ryJEb/oE+idFC/4TrMYlY0McMxd0nD&#10;SZyHbvJxnbiYzZITjqFlYWlWlsfQEfFIxWv7xpw98hWQ6Sc4TSMrPtDW+caXBma7AFIlTiPQHapH&#10;/HGEE9XHdYs7cq0nr8tPYfobAAD//wMAUEsDBBQABgAIAAAAIQAZnXby4wAAAAwBAAAPAAAAZHJz&#10;L2Rvd25yZXYueG1sTI9LT4QwFIX3Jv6H5pq4MU5hsMIgl4kxPhJ3Dj7irkOvQKQtoR3Af29npcub&#10;8+Wc7xbbRfdsotF11iDEqwgYmdqqzjQIr9XDZQbMeWmU7K0hhB9ysC1PTwqZKzubF5p2vmGhxLhc&#10;IrTeDznnrm5JS7eyA5mQfdlRSx/OseFqlHMo1z1fR9E117IzYaGVA921VH/vDhrh86L5eHbL49uc&#10;iGS4f5qq9F1ViOdny+0NME+L/4PhqB/UoQxOe3swyrEeQUSbdUAR0k0igB2JOBMpsD1CdhUL4GXB&#10;/z9R/gIAAP//AwBQSwECLQAUAAYACAAAACEAtoM4kv4AAADhAQAAEwAAAAAAAAAAAAAAAAAAAAAA&#10;W0NvbnRlbnRfVHlwZXNdLnhtbFBLAQItABQABgAIAAAAIQA4/SH/1gAAAJQBAAALAAAAAAAAAAAA&#10;AAAAAC8BAABfcmVscy8ucmVsc1BLAQItABQABgAIAAAAIQBzoNvzMgIAAFwEAAAOAAAAAAAAAAAA&#10;AAAAAC4CAABkcnMvZTJvRG9jLnhtbFBLAQItABQABgAIAAAAIQAZnXby4wAAAAwBAAAPAAAAAAAA&#10;AAAAAAAAAIwEAABkcnMvZG93bnJldi54bWxQSwUGAAAAAAQABADzAAAAnAUAAAAA&#10;" fillcolor="white [3201]" stroked="f" strokeweight=".5pt">
                <v:textbox>
                  <w:txbxContent>
                    <w:p w14:paraId="38C386D7" w14:textId="77777777" w:rsidR="00E53B8E" w:rsidRPr="00C11DC6" w:rsidRDefault="00A90449" w:rsidP="00E53B8E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06" w:history="1">
                        <w:r w:rsidR="00E53B8E" w:rsidRPr="00C11DC6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3AE91AEB" wp14:editId="415ABACC">
            <wp:extent cx="7486650" cy="5293827"/>
            <wp:effectExtent l="0" t="0" r="0" b="2540"/>
            <wp:docPr id="2067309669" name="Obrázek 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67309669" name="Obrázek 2067309669"/>
                    <pic:cNvPicPr/>
                  </pic:nvPicPr>
                  <pic:blipFill>
                    <a:blip r:embed="rId10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495341" cy="529997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0B64CB3" w14:textId="6E1FC3E9" w:rsidR="00C072B5" w:rsidRDefault="00C11DC6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74" behindDoc="0" locked="0" layoutInCell="1" allowOverlap="1" wp14:anchorId="03DA2015" wp14:editId="0C6DB4C1">
            <wp:simplePos x="0" y="0"/>
            <wp:positionH relativeFrom="margin">
              <wp:posOffset>2223770</wp:posOffset>
            </wp:positionH>
            <wp:positionV relativeFrom="paragraph">
              <wp:posOffset>4223385</wp:posOffset>
            </wp:positionV>
            <wp:extent cx="1309699" cy="754197"/>
            <wp:effectExtent l="19050" t="19050" r="24130" b="27305"/>
            <wp:wrapNone/>
            <wp:docPr id="72" name="Obrázek 7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09699" cy="75419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75" behindDoc="0" locked="0" layoutInCell="1" allowOverlap="1" wp14:anchorId="5B63A79A" wp14:editId="05EA7A07">
            <wp:simplePos x="0" y="0"/>
            <wp:positionH relativeFrom="column">
              <wp:posOffset>227965</wp:posOffset>
            </wp:positionH>
            <wp:positionV relativeFrom="paragraph">
              <wp:posOffset>2860040</wp:posOffset>
            </wp:positionV>
            <wp:extent cx="1943916" cy="2124304"/>
            <wp:effectExtent l="19050" t="19050" r="18415" b="28575"/>
            <wp:wrapNone/>
            <wp:docPr id="124" name="Obrázek 124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0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43916" cy="212430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E53B8E">
        <w:rPr>
          <w:noProof/>
        </w:rPr>
        <mc:AlternateContent>
          <mc:Choice Requires="wps">
            <w:drawing>
              <wp:anchor distT="0" distB="0" distL="114300" distR="114300" simplePos="0" relativeHeight="251676775" behindDoc="0" locked="0" layoutInCell="1" allowOverlap="1" wp14:anchorId="5966DCC5" wp14:editId="44DC9859">
                <wp:simplePos x="0" y="0"/>
                <wp:positionH relativeFrom="margin">
                  <wp:posOffset>3281045</wp:posOffset>
                </wp:positionH>
                <wp:positionV relativeFrom="paragraph">
                  <wp:posOffset>5078095</wp:posOffset>
                </wp:positionV>
                <wp:extent cx="4276725" cy="276225"/>
                <wp:effectExtent l="0" t="0" r="9525" b="9525"/>
                <wp:wrapNone/>
                <wp:docPr id="158" name="Textové pole 15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27622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98FC6AA" w14:textId="77777777" w:rsidR="00E53B8E" w:rsidRPr="00C11DC6" w:rsidRDefault="00A90449" w:rsidP="00E53B8E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09" w:history="1">
                              <w:r w:rsidR="00E53B8E" w:rsidRPr="00C11DC6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966DCC5" id="Textové pole 158" o:spid="_x0000_s1046" type="#_x0000_t202" style="position:absolute;margin-left:258.35pt;margin-top:399.85pt;width:336.75pt;height:21.75pt;z-index:25167677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YWKxLwIAAFwEAAAOAAAAZHJzL2Uyb0RvYy54bWysVE2P2yAQvVfqf0DcGydpPlorzirNKlWl&#10;aHelbLVngiFGwgwFEjv99R1wvrq7p6oXPDDDY+bNG8/u2lqTg3BegSnooNenRBgOpTK7gv58Xn36&#10;QokPzJRMgxEFPQpP7+YfP8wam4shVKBL4QiCGJ83tqBVCDbPMs8rUTPfAysMOiW4mgXcul1WOtYg&#10;eq2zYb8/yRpwpXXAhfd4et856TzhSyl4eJTSi0B0QTG3kFaX1m1cs/mM5TvHbKX4KQ32D1nUTBl8&#10;9AJ1zwIje6feQNWKO/AgQ49DnYGUiotUA1Yz6L+qZlMxK1ItSI63F5r8/4PlD4eNfXIktN+gxQZG&#10;Qhrrc4+HsZ5Wujp+MVOCfqTweKFNtIFwPBwNp5PpcEwJRx/aQ7QRJrvets6H7wJqEo2COmxLYosd&#10;1j50oeeQ+JgHrcqV0jptohTEUjtyYNhEHVKOCP5XlDakKejk87ifgA3E6x2yNpjLtaZohXbbElVi&#10;tkkB8WgL5RF5cNBJxFu+UpjsmvnwxBxqAktHnYdHXKQGfAxOFiUVuN/vncd4bBV6KWlQYwX1v/bM&#10;CUr0D4NN/DoYjaIo02Y0nmI2xN16trces6+XgAwMcKIsT2aMD/psSgf1C47DIr6KLmY4vl3QcDaX&#10;oVM+jhMXi0UKQhlaFtZmY3mEjozHVjy3L8zZU78CdvoBzmpk+au2dbHxpoHFPoBUqadXVk/8o4ST&#10;Kk7jFmfkdp+irj+F+R8AAAD//wMAUEsDBBQABgAIAAAAIQAAZRsn5AAAAAwBAAAPAAAAZHJzL2Rv&#10;d25yZXYueG1sTI/LTsMwEEX3SPyDNUhsEHUetGlCJhVCQCV2NC2InRubJCIeR7GbhL/HXcFuRnN0&#10;59x8M+uOjWqwrSGEcBEAU1QZ2VKNsC+fb9fArBMkRWdIIfwoC5vi8iIXmTQTvalx52rmQ8hmAqFx&#10;rs84t1WjtLAL0yvyty8zaOH8OtRcDmLy4brjURCsuBYt+Q+N6NVjo6rv3UkjfN7UH692fjlM8TLu&#10;n7ZjmbzLEvH6an64B+bU7P5gOOt7dSi809GcSFrWISzDVeJRhCRN/XAmwjSIgB0R1ndxBLzI+f8S&#10;xS8AAAD//wMAUEsBAi0AFAAGAAgAAAAhALaDOJL+AAAA4QEAABMAAAAAAAAAAAAAAAAAAAAAAFtD&#10;b250ZW50X1R5cGVzXS54bWxQSwECLQAUAAYACAAAACEAOP0h/9YAAACUAQAACwAAAAAAAAAAAAAA&#10;AAAvAQAAX3JlbHMvLnJlbHNQSwECLQAUAAYACAAAACEAmWFisS8CAABcBAAADgAAAAAAAAAAAAAA&#10;AAAuAgAAZHJzL2Uyb0RvYy54bWxQSwECLQAUAAYACAAAACEAAGUbJ+QAAAAMAQAADwAAAAAAAAAA&#10;AAAAAACJBAAAZHJzL2Rvd25yZXYueG1sUEsFBgAAAAAEAAQA8wAAAJoFAAAAAA==&#10;" fillcolor="white [3201]" stroked="f" strokeweight=".5pt">
                <v:textbox>
                  <w:txbxContent>
                    <w:p w14:paraId="598FC6AA" w14:textId="77777777" w:rsidR="00E53B8E" w:rsidRPr="00C11DC6" w:rsidRDefault="00A90449" w:rsidP="00E53B8E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10" w:history="1">
                        <w:r w:rsidR="00E53B8E" w:rsidRPr="00C11DC6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05D90235" wp14:editId="19B49F94">
            <wp:extent cx="7572375" cy="5354443"/>
            <wp:effectExtent l="0" t="0" r="0" b="0"/>
            <wp:docPr id="153698928" name="Obrázek 20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3698928" name="Obrázek 20" descr="Obsah obrázku mapa, text, atlas&#10;&#10;Popis byl vytvořen automaticky"/>
                    <pic:cNvPicPr/>
                  </pic:nvPicPr>
                  <pic:blipFill>
                    <a:blip r:embed="rId1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75875" cy="535691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926DBEC" w14:textId="5223D046" w:rsidR="00C90922" w:rsidRDefault="00C11DC6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76" behindDoc="0" locked="0" layoutInCell="1" allowOverlap="1" wp14:anchorId="59C05094" wp14:editId="1AC0DD9C">
            <wp:simplePos x="0" y="0"/>
            <wp:positionH relativeFrom="margin">
              <wp:posOffset>266700</wp:posOffset>
            </wp:positionH>
            <wp:positionV relativeFrom="paragraph">
              <wp:posOffset>3981450</wp:posOffset>
            </wp:positionV>
            <wp:extent cx="1608762" cy="926414"/>
            <wp:effectExtent l="19050" t="19050" r="10795" b="26670"/>
            <wp:wrapNone/>
            <wp:docPr id="74" name="Obrázek 7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08762" cy="92641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678823" behindDoc="0" locked="0" layoutInCell="1" allowOverlap="1" wp14:anchorId="52982193" wp14:editId="3B3FFB06">
                <wp:simplePos x="0" y="0"/>
                <wp:positionH relativeFrom="margin">
                  <wp:posOffset>3281045</wp:posOffset>
                </wp:positionH>
                <wp:positionV relativeFrom="paragraph">
                  <wp:posOffset>5083175</wp:posOffset>
                </wp:positionV>
                <wp:extent cx="4371975" cy="257175"/>
                <wp:effectExtent l="0" t="0" r="9525" b="9525"/>
                <wp:wrapNone/>
                <wp:docPr id="159" name="Textové pole 15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71975" cy="2571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55EB768" w14:textId="77777777" w:rsidR="003967BA" w:rsidRPr="00C11DC6" w:rsidRDefault="00A90449" w:rsidP="003967BA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12" w:history="1">
                              <w:r w:rsidR="003967BA" w:rsidRPr="00C11DC6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2982193" id="Textové pole 159" o:spid="_x0000_s1047" type="#_x0000_t202" style="position:absolute;margin-left:258.35pt;margin-top:400.25pt;width:344.25pt;height:20.25pt;z-index:25167882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trH/MQIAAFwEAAAOAAAAZHJzL2Uyb0RvYy54bWysVE1v2zAMvQ/YfxB0XxynSbMacYosRYYB&#10;RVsgHXpWZCkWIIuapMTOfv0oOV/rdhp2kUmReiIfnzy77xpN9sJ5Baak+WBIiTAcKmW2Jf3+uvr0&#10;mRIfmKmYBiNKehCe3s8/fpi1thAjqEFXwhEEMb5obUnrEGyRZZ7XomF+AFYYDEpwDQvoum1WOdYi&#10;eqOz0XB4m7XgKuuAC+9x96EP0nnCl1Lw8CylF4HokmJtIa0urZu4ZvMZK7aO2VrxYxnsH6pomDJ4&#10;6RnqgQVGdk79AdUo7sCDDAMOTQZSKi5SD9hNPnzXzbpmVqRekBxvzzT5/wfLn/Zr++JI6L5AhwOM&#10;hLTWFx43Yz+ddE38YqUE40jh4Uyb6ALhuDm+meZ30wklHGOjyTRHG2Gyy2nrfPgqoCHRKKnDsSS2&#10;2P7Rhz71lBIv86BVtVJaJydKQSy1I3uGQ9Qh1Yjgv2VpQ9qS3t5MhgnYQDzeI2uDtVx6ilboNh1R&#10;FVZ7bngD1QF5cNBLxFu+UljsI/PhhTnUBLaOOg/PuEgNeBkcLUpqcD//th/zcVQYpaRFjZXU/9gx&#10;JyjR3wwO8S4fj6MokzOeTEfouOvI5jpids0SkIEcX5TlyYz5QZ9M6aB5w+ewiLdiiBmOd5c0nMxl&#10;6JWPz4mLxSIloQwtC49mbXmEjozHUbx2b8zZ47wCTvoJTmpkxbux9bnxpIHFLoBUaaaR6J7VI/8o&#10;4aSK43OLb+TaT1mXn8L8FwAAAP//AwBQSwMEFAAGAAgAAAAhAEW9viDjAAAADAEAAA8AAABkcnMv&#10;ZG93bnJldi54bWxMj8tugzAQRfeV8g/WVOqmamxISSKKiaKoDym7hj7UnYOngILHCDtA/77Oql3O&#10;zNGdc7PNZFo2YO8aSxKiuQCGVFrdUCXhrXi6WwNzXpFWrSWU8IMONvnsKlOptiO94nDwFQsh5FIl&#10;ofa+Szl3ZY1GubntkMLt2/ZG+TD2Fde9GkO4aXksxJIb1VD4UKsOdzWWp8PZSPi6rT73bnp+HxfJ&#10;ont8GYrVhy6kvLmetg/APE7+D4aLflCHPDgd7Zm0Y62EJFquAiphLUQC7ELEIomBHcPqPhLA84z/&#10;L5H/AgAA//8DAFBLAQItABQABgAIAAAAIQC2gziS/gAAAOEBAAATAAAAAAAAAAAAAAAAAAAAAABb&#10;Q29udGVudF9UeXBlc10ueG1sUEsBAi0AFAAGAAgAAAAhADj9If/WAAAAlAEAAAsAAAAAAAAAAAAA&#10;AAAALwEAAF9yZWxzLy5yZWxzUEsBAi0AFAAGAAgAAAAhAAu2sf8xAgAAXAQAAA4AAAAAAAAAAAAA&#10;AAAALgIAAGRycy9lMm9Eb2MueG1sUEsBAi0AFAAGAAgAAAAhAEW9viDjAAAADAEAAA8AAAAAAAAA&#10;AAAAAAAAiwQAAGRycy9kb3ducmV2LnhtbFBLBQYAAAAABAAEAPMAAACbBQAAAAA=&#10;" fillcolor="white [3201]" stroked="f" strokeweight=".5pt">
                <v:textbox>
                  <w:txbxContent>
                    <w:p w14:paraId="055EB768" w14:textId="77777777" w:rsidR="003967BA" w:rsidRPr="00C11DC6" w:rsidRDefault="00A90449" w:rsidP="003967BA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13" w:history="1">
                        <w:r w:rsidR="003967BA" w:rsidRPr="00C11DC6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5A19CCB4" wp14:editId="1BAB67AA">
            <wp:extent cx="7553325" cy="5340973"/>
            <wp:effectExtent l="0" t="0" r="0" b="0"/>
            <wp:docPr id="1974191887" name="Obrázek 21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74191887" name="Obrázek 21" descr="Obsah obrázku mapa, text, atlas&#10;&#10;Popis byl vytvořen automaticky"/>
                    <pic:cNvPicPr/>
                  </pic:nvPicPr>
                  <pic:blipFill>
                    <a:blip r:embed="rId1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60929" cy="53463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5622E8F0" w14:textId="7DF49F99" w:rsidR="00D44C0B" w:rsidRDefault="00C11DC6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77" behindDoc="0" locked="0" layoutInCell="1" allowOverlap="1" wp14:anchorId="0A51E1D9" wp14:editId="5DDAB602">
            <wp:simplePos x="0" y="0"/>
            <wp:positionH relativeFrom="margin">
              <wp:posOffset>5721985</wp:posOffset>
            </wp:positionH>
            <wp:positionV relativeFrom="paragraph">
              <wp:posOffset>1756410</wp:posOffset>
            </wp:positionV>
            <wp:extent cx="1605942" cy="924790"/>
            <wp:effectExtent l="19050" t="19050" r="13335" b="27940"/>
            <wp:wrapNone/>
            <wp:docPr id="75" name="Obrázek 7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05942" cy="92479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78" behindDoc="0" locked="0" layoutInCell="1" allowOverlap="1" wp14:anchorId="24651E69" wp14:editId="6FAAFC3A">
            <wp:simplePos x="0" y="0"/>
            <wp:positionH relativeFrom="column">
              <wp:posOffset>5577205</wp:posOffset>
            </wp:positionH>
            <wp:positionV relativeFrom="paragraph">
              <wp:posOffset>2747010</wp:posOffset>
            </wp:positionV>
            <wp:extent cx="1767282" cy="2236873"/>
            <wp:effectExtent l="19050" t="19050" r="23495" b="11430"/>
            <wp:wrapNone/>
            <wp:docPr id="135" name="Obrázek 135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67282" cy="223687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967BA">
        <w:rPr>
          <w:noProof/>
        </w:rPr>
        <mc:AlternateContent>
          <mc:Choice Requires="wps">
            <w:drawing>
              <wp:anchor distT="0" distB="0" distL="114300" distR="114300" simplePos="0" relativeHeight="251680871" behindDoc="0" locked="0" layoutInCell="1" allowOverlap="1" wp14:anchorId="259CC5AA" wp14:editId="1F616955">
                <wp:simplePos x="0" y="0"/>
                <wp:positionH relativeFrom="margin">
                  <wp:posOffset>3300095</wp:posOffset>
                </wp:positionH>
                <wp:positionV relativeFrom="paragraph">
                  <wp:posOffset>5086350</wp:posOffset>
                </wp:positionV>
                <wp:extent cx="4286250" cy="295275"/>
                <wp:effectExtent l="0" t="0" r="0" b="9525"/>
                <wp:wrapNone/>
                <wp:docPr id="160" name="Textové pole 16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6250" cy="2952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3372A9BA" w14:textId="77777777" w:rsidR="003967BA" w:rsidRPr="00C11DC6" w:rsidRDefault="00A90449" w:rsidP="003967BA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16" w:history="1">
                              <w:r w:rsidR="003967BA" w:rsidRPr="00C11DC6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59CC5AA" id="Textové pole 160" o:spid="_x0000_s1048" type="#_x0000_t202" style="position:absolute;margin-left:259.85pt;margin-top:400.5pt;width:337.5pt;height:23.25pt;z-index:25168087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rk2qMAIAAFwEAAAOAAAAZHJzL2Uyb0RvYy54bWysVEtv2zAMvg/YfxB0X5x4SdoacYosRYYB&#10;RVsgHXpWZCkWIIuapMTOfv0oOa91Ow27yKRI8fHxo2f3XaPJXjivwJR0NBhSIgyHSpltSb+/rj7d&#10;UuIDMxXTYERJD8LT+/nHD7PWFiKHGnQlHMEgxhetLWkdgi2yzPNaNMwPwAqDRgmuYQFVt80qx1qM&#10;3ugsHw6nWQuusg648B5vH3ojnaf4UgoenqX0IhBdUqwtpNOlcxPPbD5jxdYxWyt+LIP9QxUNUwaT&#10;nkM9sMDIzqk/QjWKO/Agw4BDk4GUiovUA3YzGr7rZl0zK1IvCI63Z5j8/wvLn/Zr++JI6L5AhwOM&#10;gLTWFx4vYz+ddE38YqUE7Qjh4Qyb6ALheDnOb6f5BE0cbfndJL+ZxDDZ5bV1PnwV0JAolNThWBJa&#10;bP/oQ+96conJPGhVrZTWSYlUEEvtyJ7hEHVINWLw37y0IW1Jp5+xjPjIQHzeR9YGa7n0FKXQbTqi&#10;Kqw2PzW8geqAODjoKeItXyks9pH58MIccgL7Q56HZzykBkwGR4mSGtzPv91HfxwVWilpkWMl9T92&#10;zAlK9DeDQ7wbjceRlEkZT25yVNy1ZXNtMbtmCYjACDfK8iRG/6BPonTQvOE6LGJWNDHDMXdJw0lc&#10;hp75uE5cLBbJCWloWXg0a8tj6AheHMVr98acPc4r4KSf4MRGVrwbW+/bw77YBZAqzTQC3aN6xB8p&#10;nFhxXLe4I9d68rr8FOa/AAAA//8DAFBLAwQUAAYACAAAACEAqFQW9+IAAAAMAQAADwAAAGRycy9k&#10;b3ducmV2LnhtbEyPTU+DQBCG7yb+h82YeDF2wRZpkaUxxo/Em8WPeNuyIxDZWcJuAf+905Me550n&#10;70e+nW0nRhx860hBvIhAIFXOtFQreC0fLtcgfNBkdOcIFfygh21xepLrzLiJXnDchVqwCflMK2hC&#10;6DMpfdWg1X7heiT+fbnB6sDnUEsz6InNbSevouhaWt0SJzS6x7sGq+/dwSr4vKg/nv38+DYtk2V/&#10;/zSW6bsplTo/m29vQAScwx8Mx/pcHQrutHcHMl50CpJ4kzKqYB3FPOpIxJsVS3uWVmkCssjl/xHF&#10;LwAAAP//AwBQSwECLQAUAAYACAAAACEAtoM4kv4AAADhAQAAEwAAAAAAAAAAAAAAAAAAAAAAW0Nv&#10;bnRlbnRfVHlwZXNdLnhtbFBLAQItABQABgAIAAAAIQA4/SH/1gAAAJQBAAALAAAAAAAAAAAAAAAA&#10;AC8BAABfcmVscy8ucmVsc1BLAQItABQABgAIAAAAIQAnrk2qMAIAAFwEAAAOAAAAAAAAAAAAAAAA&#10;AC4CAABkcnMvZTJvRG9jLnhtbFBLAQItABQABgAIAAAAIQCoVBb34gAAAAwBAAAPAAAAAAAAAAAA&#10;AAAAAIoEAABkcnMvZG93bnJldi54bWxQSwUGAAAAAAQABADzAAAAmQUAAAAA&#10;" fillcolor="white [3201]" stroked="f" strokeweight=".5pt">
                <v:textbox>
                  <w:txbxContent>
                    <w:p w14:paraId="3372A9BA" w14:textId="77777777" w:rsidR="003967BA" w:rsidRPr="00C11DC6" w:rsidRDefault="00A90449" w:rsidP="003967BA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17" w:history="1">
                        <w:r w:rsidR="003967BA" w:rsidRPr="00C11DC6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6C8BBD5F" wp14:editId="22A7D537">
            <wp:extent cx="7562850" cy="5347708"/>
            <wp:effectExtent l="0" t="0" r="0" b="5715"/>
            <wp:docPr id="1005343841" name="Obrázek 22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05343841" name="Obrázek 22" descr="Obsah obrázku mapa, text, atlas&#10;&#10;Popis byl vytvořen automaticky"/>
                    <pic:cNvPicPr/>
                  </pic:nvPicPr>
                  <pic:blipFill>
                    <a:blip r:embed="rId11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69379" cy="535232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404695">
        <w:rPr>
          <w:noProof/>
        </w:rPr>
        <w:lastRenderedPageBreak/>
        <w:drawing>
          <wp:anchor distT="0" distB="0" distL="114300" distR="114300" simplePos="0" relativeHeight="251658280" behindDoc="0" locked="0" layoutInCell="1" allowOverlap="1" wp14:anchorId="2A9CA757" wp14:editId="4F8B9A51">
            <wp:simplePos x="0" y="0"/>
            <wp:positionH relativeFrom="column">
              <wp:posOffset>5444490</wp:posOffset>
            </wp:positionH>
            <wp:positionV relativeFrom="paragraph">
              <wp:posOffset>3129915</wp:posOffset>
            </wp:positionV>
            <wp:extent cx="1907455" cy="1801597"/>
            <wp:effectExtent l="19050" t="19050" r="17145" b="27305"/>
            <wp:wrapNone/>
            <wp:docPr id="142" name="Obrázek 142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07455" cy="180159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1351E">
        <w:rPr>
          <w:noProof/>
        </w:rPr>
        <w:drawing>
          <wp:anchor distT="0" distB="0" distL="114300" distR="114300" simplePos="0" relativeHeight="251658279" behindDoc="0" locked="0" layoutInCell="1" allowOverlap="1" wp14:anchorId="72A43D99" wp14:editId="6C81B557">
            <wp:simplePos x="0" y="0"/>
            <wp:positionH relativeFrom="margin">
              <wp:posOffset>5729342</wp:posOffset>
            </wp:positionH>
            <wp:positionV relativeFrom="paragraph">
              <wp:posOffset>2108835</wp:posOffset>
            </wp:positionV>
            <wp:extent cx="1605942" cy="924790"/>
            <wp:effectExtent l="19050" t="19050" r="13335" b="27940"/>
            <wp:wrapNone/>
            <wp:docPr id="76" name="Obrázek 7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05942" cy="92479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967BA">
        <w:rPr>
          <w:noProof/>
        </w:rPr>
        <mc:AlternateContent>
          <mc:Choice Requires="wps">
            <w:drawing>
              <wp:anchor distT="0" distB="0" distL="114300" distR="114300" simplePos="0" relativeHeight="251682919" behindDoc="0" locked="0" layoutInCell="1" allowOverlap="1" wp14:anchorId="66D9A136" wp14:editId="42131447">
                <wp:simplePos x="0" y="0"/>
                <wp:positionH relativeFrom="margin">
                  <wp:posOffset>3286760</wp:posOffset>
                </wp:positionH>
                <wp:positionV relativeFrom="paragraph">
                  <wp:posOffset>5073650</wp:posOffset>
                </wp:positionV>
                <wp:extent cx="4305300" cy="266700"/>
                <wp:effectExtent l="0" t="0" r="0" b="0"/>
                <wp:wrapNone/>
                <wp:docPr id="161" name="Textové pole 16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05300" cy="2667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DD3921C" w14:textId="77777777" w:rsidR="003967BA" w:rsidRPr="0071351E" w:rsidRDefault="00A90449" w:rsidP="003967BA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20" w:history="1">
                              <w:r w:rsidR="003967BA" w:rsidRPr="0071351E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6D9A136" id="Textové pole 161" o:spid="_x0000_s1049" type="#_x0000_t202" style="position:absolute;margin-left:258.8pt;margin-top:399.5pt;width:339pt;height:21pt;z-index:25168291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s+yDMMAIAAFwEAAAOAAAAZHJzL2Uyb0RvYy54bWysVE2P2yAQvVfqf0DcGzufu7XirNKsUlWK&#10;dlfKVnsmGBIkzFAgsdNf3wHnq9ueql7wDDM8Zt48PH1oa00OwnkFpqT9Xk6JMBwqZbYl/f66/HRP&#10;iQ/MVEyDESU9Ck8fZh8/TBtbiAHsQFfCEQQxvmhsSXch2CLLPN+JmvkeWGEwKMHVLKDrtlnlWIPo&#10;tc4GeT7JGnCVdcCF97j72AXpLOFLKXh4ltKLQHRJsbaQVpfWTVyz2ZQVW8fsTvFTGewfqqiZMnjp&#10;BeqRBUb2Tv0BVSvuwIMMPQ51BlIqLlIP2E0/f9fNesesSL0gOd5eaPL/D5Y/Hdb2xZHQfoEWBxgJ&#10;aawvPG7Gflrp6vjFSgnGkcLjhTbRBsJxczTMx8McQxxjg8nkDm2Eya6nrfPhq4CaRKOkDseS2GKH&#10;lQ9d6jklXuZBq2qptE5OlIJYaEcODIeoQ6oRwX/L0oY0JZ0Mx3kCNhCPd8jaYC3XnqIV2k1LVIXV&#10;Ds8Nb6A6Ig8OOol4y5cKi10xH16YQ01gf6jz8IyL1ICXwcmiZAfu59/2Yz6OCqOUNKixkvofe+YE&#10;JfqbwSF+7o9GUZTJGY3vBui428jmNmL29QKQgT6+KMuTGfODPpvSQf2Gz2Eeb8UQMxzvLmk4m4vQ&#10;KR+fExfzeUpCGVoWVmZteYSOjMdRvLZvzNnTvAJO+gnOamTFu7F1ufGkgfk+gFRpppHojtUT/yjh&#10;pIrTc4tv5NZPWdefwuwXAAAA//8DAFBLAwQUAAYACAAAACEAaUBP6eMAAAAMAQAADwAAAGRycy9k&#10;b3ducmV2LnhtbEyPTU+DQBCG7yb+h82YeDF2wUopyNAY40fizeJHvG3ZFYjsLGG3FP+905MeZ+bJ&#10;O89bbGbbi8mMvnOEEC8iEIZqpztqEF6rh8s1CB8UadU7Mgg/xsOmPD0pVK7dgV7MtA2N4BDyuUJo&#10;QxhyKX3dGqv8wg2G+PblRqsCj2Mj9agOHG57eRVFK2lVR/yhVYO5a039vd1bhM+L5uPZz49vh2Wy&#10;HO6fpip91xXi+dl8ewMimDn8wXDUZ3Uo2Wnn9qS96BGSOF0xipBmGZc6EnGW8GqHsL6OI5BlIf+X&#10;KH8BAAD//wMAUEsBAi0AFAAGAAgAAAAhALaDOJL+AAAA4QEAABMAAAAAAAAAAAAAAAAAAAAAAFtD&#10;b250ZW50X1R5cGVzXS54bWxQSwECLQAUAAYACAAAACEAOP0h/9YAAACUAQAACwAAAAAAAAAAAAAA&#10;AAAvAQAAX3JlbHMvLnJlbHNQSwECLQAUAAYACAAAACEALPsgzDACAABcBAAADgAAAAAAAAAAAAAA&#10;AAAuAgAAZHJzL2Uyb0RvYy54bWxQSwECLQAUAAYACAAAACEAaUBP6eMAAAAMAQAADwAAAAAAAAAA&#10;AAAAAACKBAAAZHJzL2Rvd25yZXYueG1sUEsFBgAAAAAEAAQA8wAAAJoFAAAAAA==&#10;" fillcolor="white [3201]" stroked="f" strokeweight=".5pt">
                <v:textbox>
                  <w:txbxContent>
                    <w:p w14:paraId="7DD3921C" w14:textId="77777777" w:rsidR="003967BA" w:rsidRPr="0071351E" w:rsidRDefault="00A90449" w:rsidP="003967BA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21" w:history="1">
                        <w:r w:rsidR="003967BA" w:rsidRPr="0071351E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71351E">
        <w:rPr>
          <w:noProof/>
        </w:rPr>
        <w:drawing>
          <wp:inline distT="0" distB="0" distL="0" distR="0" wp14:anchorId="2B658DD8" wp14:editId="38BA479E">
            <wp:extent cx="7553325" cy="5340973"/>
            <wp:effectExtent l="0" t="0" r="0" b="0"/>
            <wp:docPr id="569825055" name="Obrázek 2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69825055" name="Obrázek 569825055"/>
                    <pic:cNvPicPr/>
                  </pic:nvPicPr>
                  <pic:blipFill>
                    <a:blip r:embed="rId12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7964" cy="534425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9BFEA98" w14:textId="4B93DBE6" w:rsidR="009723F6" w:rsidRDefault="00404695" w:rsidP="00C11051">
      <w:pPr>
        <w:tabs>
          <w:tab w:val="left" w:pos="636"/>
        </w:tabs>
        <w:sectPr w:rsidR="009723F6" w:rsidSect="001F4726">
          <w:headerReference w:type="default" r:id="rId123"/>
          <w:footerReference w:type="default" r:id="rId124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82" behindDoc="0" locked="0" layoutInCell="1" allowOverlap="1" wp14:anchorId="3A1CE1F7" wp14:editId="0DB49B44">
            <wp:simplePos x="0" y="0"/>
            <wp:positionH relativeFrom="margin">
              <wp:posOffset>5977890</wp:posOffset>
            </wp:positionH>
            <wp:positionV relativeFrom="paragraph">
              <wp:posOffset>2438400</wp:posOffset>
            </wp:positionV>
            <wp:extent cx="1399336" cy="805815"/>
            <wp:effectExtent l="19050" t="19050" r="10795" b="13335"/>
            <wp:wrapNone/>
            <wp:docPr id="78" name="Obrázek 7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399336" cy="80581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81" behindDoc="0" locked="0" layoutInCell="1" allowOverlap="1" wp14:anchorId="047FB8AC" wp14:editId="229A4A1A">
            <wp:simplePos x="0" y="0"/>
            <wp:positionH relativeFrom="column">
              <wp:posOffset>5685790</wp:posOffset>
            </wp:positionH>
            <wp:positionV relativeFrom="paragraph">
              <wp:posOffset>3362325</wp:posOffset>
            </wp:positionV>
            <wp:extent cx="1715067" cy="1619885"/>
            <wp:effectExtent l="19050" t="19050" r="19050" b="18415"/>
            <wp:wrapNone/>
            <wp:docPr id="77" name="Obrázek 77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2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15067" cy="1619885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967BA">
        <w:rPr>
          <w:noProof/>
        </w:rPr>
        <mc:AlternateContent>
          <mc:Choice Requires="wps">
            <w:drawing>
              <wp:anchor distT="0" distB="0" distL="114300" distR="114300" simplePos="0" relativeHeight="251684967" behindDoc="0" locked="0" layoutInCell="1" allowOverlap="1" wp14:anchorId="2EFCEC5B" wp14:editId="2A8BCE88">
                <wp:simplePos x="0" y="0"/>
                <wp:positionH relativeFrom="margin">
                  <wp:posOffset>3357245</wp:posOffset>
                </wp:positionH>
                <wp:positionV relativeFrom="paragraph">
                  <wp:posOffset>5095875</wp:posOffset>
                </wp:positionV>
                <wp:extent cx="4333875" cy="247650"/>
                <wp:effectExtent l="0" t="0" r="9525" b="0"/>
                <wp:wrapNone/>
                <wp:docPr id="162" name="Textové pole 16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33875" cy="2476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135B74A" w14:textId="77777777" w:rsidR="003967BA" w:rsidRPr="00404695" w:rsidRDefault="00A90449" w:rsidP="003967BA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26" w:history="1">
                              <w:r w:rsidR="003967BA" w:rsidRPr="00404695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EFCEC5B" id="Textové pole 162" o:spid="_x0000_s1050" type="#_x0000_t202" style="position:absolute;margin-left:264.35pt;margin-top:401.25pt;width:341.25pt;height:19.5pt;z-index:25168496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oMqaLwIAAFwEAAAOAAAAZHJzL2Uyb0RvYy54bWysVEtv2zAMvg/YfxB0X5x3OyNOkaXIMCBo&#10;C6RDz4osxQJkUZOU2NmvHyXntW6nYReZFCk+vo/07KGtNTkI5xWYgg56fUqE4VAqsyvo99fVp3tK&#10;fGCmZBqMKOhRePow//hh1thcDKECXQpHMIjxeWMLWoVg8yzzvBI18z2wwqBRgqtZQNXtstKxBqPX&#10;Ohv2+9OsAVdaB1x4j7ePnZHOU3wpBQ/PUnoRiC4o1hbS6dK5jWc2n7F855itFD+Vwf6hipopg0kv&#10;oR5ZYGTv1B+hasUdeJChx6HOQErFReoBuxn033WzqZgVqRcEx9sLTP7/heVPh419cSS0X6BFAiMg&#10;jfW5x8vYTytdHb9YKUE7Qni8wCbaQDhejkej0f3dhBKOtuH4bjpJuGbX19b58FVATaJQUIe0JLTY&#10;Ye0DZkTXs0tM5kGrcqW0TkocBbHUjhwYkqhDqhFf/OalDWkKOh1h6vjIQHzeRdYGE1x7ilJoty1R&#10;Zaz23PAWyiPi4KAbEW/5SmGxa+bDC3M4E9g6znl4xkNqwGRwkiipwP382330R6rQSkmDM1ZQ/2PP&#10;nKBEfzNI4ufBeByHMinjyd0QFXdr2d5azL5eAiIwwI2yPInRP+izKB3Ub7gOi5gVTcxwzF3QcBaX&#10;oZt8XCcuFovkhGNoWVibjeUxdAQvUvHavjFnT3wFZPoJztPI8ne0db4d7It9AKkSpxHoDtUT/jjC&#10;ierTusUdudWT1/WnMP8FAAD//wMAUEsDBBQABgAIAAAAIQBp2+sZ4wAAAAwBAAAPAAAAZHJzL2Rv&#10;d25yZXYueG1sTI/LTsMwEEX3SPyDNUhsEHXiEhqFOFVV8ZDYteEhdm48JBHxOIrdJPw97oouZ+bo&#10;zrn5ejYdG3FwrSUJ8SIChlRZ3VIt4a18uk2BOa9Iq84SSvhFB+vi8iJXmbYT7XDc+5qFEHKZktB4&#10;32ecu6pBo9zC9kjh9m0Ho3wYh5rrQU0h3HRcRNE9N6ql8KFRPW4brH72RyPh66b+fHXz8/u0TJb9&#10;48tYrj50KeX11bx5AOZx9v8wnPSDOhTB6WCPpB3rJCQiXQVUQhqJBNiJEHEsgB3C6i5OgBc5Py9R&#10;/AEAAP//AwBQSwECLQAUAAYACAAAACEAtoM4kv4AAADhAQAAEwAAAAAAAAAAAAAAAAAAAAAAW0Nv&#10;bnRlbnRfVHlwZXNdLnhtbFBLAQItABQABgAIAAAAIQA4/SH/1gAAAJQBAAALAAAAAAAAAAAAAAAA&#10;AC8BAABfcmVscy8ucmVsc1BLAQItABQABgAIAAAAIQAOoMqaLwIAAFwEAAAOAAAAAAAAAAAAAAAA&#10;AC4CAABkcnMvZTJvRG9jLnhtbFBLAQItABQABgAIAAAAIQBp2+sZ4wAAAAwBAAAPAAAAAAAAAAAA&#10;AAAAAIkEAABkcnMvZG93bnJldi54bWxQSwUGAAAAAAQABADzAAAAmQUAAAAA&#10;" fillcolor="white [3201]" stroked="f" strokeweight=".5pt">
                <v:textbox>
                  <w:txbxContent>
                    <w:p w14:paraId="1135B74A" w14:textId="77777777" w:rsidR="003967BA" w:rsidRPr="00404695" w:rsidRDefault="00A90449" w:rsidP="003967BA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27" w:history="1">
                        <w:r w:rsidR="003967BA" w:rsidRPr="00404695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159DBCEC" wp14:editId="0267DE3A">
            <wp:extent cx="7600950" cy="5374649"/>
            <wp:effectExtent l="0" t="0" r="0" b="0"/>
            <wp:docPr id="1776169510" name="Obrázek 24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76169510" name="Obrázek 24" descr="Obsah obrázku mapa, text, atlas&#10;&#10;Popis byl vytvořen automaticky"/>
                    <pic:cNvPicPr/>
                  </pic:nvPicPr>
                  <pic:blipFill>
                    <a:blip r:embed="rId12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609959" cy="538101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14276B1" w14:textId="10127977" w:rsidR="00403917" w:rsidRDefault="003D3639" w:rsidP="00713611">
      <w:pPr>
        <w:overflowPunct/>
        <w:autoSpaceDE/>
        <w:autoSpaceDN/>
        <w:adjustRightInd/>
        <w:textAlignment w:val="auto"/>
      </w:pPr>
      <w:r>
        <w:rPr>
          <w:noProof/>
        </w:rPr>
        <w:lastRenderedPageBreak/>
        <w:drawing>
          <wp:anchor distT="0" distB="0" distL="114300" distR="114300" simplePos="0" relativeHeight="251658283" behindDoc="0" locked="0" layoutInCell="1" allowOverlap="1" wp14:anchorId="78544CD6" wp14:editId="56509639">
            <wp:simplePos x="0" y="0"/>
            <wp:positionH relativeFrom="margin">
              <wp:posOffset>291465</wp:posOffset>
            </wp:positionH>
            <wp:positionV relativeFrom="paragraph">
              <wp:posOffset>2926715</wp:posOffset>
            </wp:positionV>
            <wp:extent cx="1465897" cy="844144"/>
            <wp:effectExtent l="19050" t="19050" r="20320" b="13335"/>
            <wp:wrapNone/>
            <wp:docPr id="79" name="Obrázek 7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65897" cy="84414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46217E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85" behindDoc="0" locked="0" layoutInCell="1" allowOverlap="1" wp14:anchorId="12091E03" wp14:editId="5F1C0002">
            <wp:simplePos x="0" y="0"/>
            <wp:positionH relativeFrom="column">
              <wp:posOffset>299085</wp:posOffset>
            </wp:positionH>
            <wp:positionV relativeFrom="paragraph">
              <wp:posOffset>499110</wp:posOffset>
            </wp:positionV>
            <wp:extent cx="1048969" cy="2321172"/>
            <wp:effectExtent l="19050" t="19050" r="18415" b="22225"/>
            <wp:wrapNone/>
            <wp:docPr id="155" name="Obrázek 155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2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048969" cy="2321172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967BA">
        <w:rPr>
          <w:noProof/>
        </w:rPr>
        <mc:AlternateContent>
          <mc:Choice Requires="wps">
            <w:drawing>
              <wp:anchor distT="0" distB="0" distL="114300" distR="114300" simplePos="0" relativeHeight="251687015" behindDoc="0" locked="0" layoutInCell="1" allowOverlap="1" wp14:anchorId="14D49F45" wp14:editId="233B8A49">
                <wp:simplePos x="0" y="0"/>
                <wp:positionH relativeFrom="margin">
                  <wp:align>right</wp:align>
                </wp:positionH>
                <wp:positionV relativeFrom="paragraph">
                  <wp:posOffset>7886700</wp:posOffset>
                </wp:positionV>
                <wp:extent cx="4276725" cy="295275"/>
                <wp:effectExtent l="0" t="0" r="9525" b="9525"/>
                <wp:wrapNone/>
                <wp:docPr id="163" name="Textové pole 16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2952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5DCF233" w14:textId="77777777" w:rsidR="003967BA" w:rsidRPr="003D3639" w:rsidRDefault="00A90449" w:rsidP="003967BA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30" w:history="1">
                              <w:r w:rsidR="003967BA" w:rsidRPr="003D3639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4D49F45" id="Textové pole 163" o:spid="_x0000_s1051" type="#_x0000_t202" style="position:absolute;margin-left:285.55pt;margin-top:621pt;width:336.75pt;height:23.25pt;z-index:251687015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3+QG4MAIAAFwEAAAOAAAAZHJzL2Uyb0RvYy54bWysVE2P2yAQvVfqf0DcGyduPnatOKs0q1SV&#10;ot2VstWeCYYECTMUSOz013fA+eq2p6oXPMMMj5k3D08f2lqTg3BegSnpoNenRBgOlTLbkn5/XX66&#10;o8QHZiqmwYiSHoWnD7OPH6aNLUQOO9CVcARBjC8aW9JdCLbIMs93oma+B1YYDEpwNQvoum1WOdYg&#10;eq2zvN8fZw24yjrgwnvcfeyCdJbwpRQ8PEvpRSC6pFhbSKtL6yau2WzKiq1jdqf4qQz2D1XUTBm8&#10;9AL1yAIje6f+gKoVd+BBhh6HOgMpFRepB+xm0H/XzXrHrEi9IDneXmjy/w+WPx3W9sWR0H6BFgcY&#10;CWmsLzxuxn5a6er4xUoJxpHC44U20QbCcXOYT8aTfEQJx1h+P8onowiTXU9b58NXATWJRkkdjiWx&#10;xQ4rH7rUc0q8zINW1VJpnZwoBbHQjhwYDlGHVCOC/5alDWlKOv486idgA/F4h6wN1nLtKVqh3bRE&#10;VVhtqjRubaA6Ig8OOol4y5cKi10xH16YQ01g66jz8IyL1ICXwcmiZAfu59/2Yz6OCqOUNKixkvof&#10;e+YEJfqbwSHeD4bDKMrkDEeTHB13G9ncRsy+XgAyMMAXZXkyY37QZ1M6qN/wOczjrRhihuPdJQ1n&#10;cxE65eNz4mI+T0koQ8vCyqwtj9CR8TiK1/aNOXuaV8BJP8FZjax4N7YuN540MN8HkCrN9MrqiX+U&#10;cFLF6bnFN3Lrp6zrT2H2CwAA//8DAFBLAwQUAAYACAAAACEAtKSlWeAAAAAKAQAADwAAAGRycy9k&#10;b3ducmV2LnhtbEyPS0+EQBCE7yb+h0mbeDHuIMguQYaNMT4Sby4+4m2WaYHI9BBmFvDf23vSW3dV&#10;p/qrYrvYXkw4+s6RgqtVBAKpdqajRsFr9XCZgfBBk9G9I1Twgx625elJoXPjZnrBaRcawSHkc62g&#10;DWHIpfR1i1b7lRuQ2Ptyo9WB17GRZtQzh9texlG0llZ3xB9aPeBdi/X37mAVfF40H89+eXybkzQZ&#10;7p+mavNuKqXOz5bbGxABl/B3DEd8RoeSmfbuQMaLXgEXCazG1zFP7K83SQpif5SyLAVZFvJ/hfIX&#10;AAD//wMAUEsBAi0AFAAGAAgAAAAhALaDOJL+AAAA4QEAABMAAAAAAAAAAAAAAAAAAAAAAFtDb250&#10;ZW50X1R5cGVzXS54bWxQSwECLQAUAAYACAAAACEAOP0h/9YAAACUAQAACwAAAAAAAAAAAAAAAAAv&#10;AQAAX3JlbHMvLnJlbHNQSwECLQAUAAYACAAAACEAt/kBuDACAABcBAAADgAAAAAAAAAAAAAAAAAu&#10;AgAAZHJzL2Uyb0RvYy54bWxQSwECLQAUAAYACAAAACEAtKSlWeAAAAAKAQAADwAAAAAAAAAAAAAA&#10;AACKBAAAZHJzL2Rvd25yZXYueG1sUEsFBgAAAAAEAAQA8wAAAJcFAAAAAA==&#10;" fillcolor="white [3201]" stroked="f" strokeweight=".5pt">
                <v:textbox>
                  <w:txbxContent>
                    <w:p w14:paraId="55DCF233" w14:textId="77777777" w:rsidR="003967BA" w:rsidRPr="003D3639" w:rsidRDefault="00A90449" w:rsidP="003967BA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31" w:history="1">
                        <w:r w:rsidR="003967BA" w:rsidRPr="003D3639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2FAE51E6" wp14:editId="4CEE2A54">
            <wp:extent cx="5759450" cy="8145145"/>
            <wp:effectExtent l="0" t="0" r="0" b="8255"/>
            <wp:docPr id="1115159539" name="Obrázek 25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15159539" name="Obrázek 25" descr="Obsah obrázku mapa, text, atlas&#10;&#10;Popis byl vytvořen automaticky"/>
                    <pic:cNvPicPr/>
                  </pic:nvPicPr>
                  <pic:blipFill>
                    <a:blip r:embed="rId1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6251E1F" w14:textId="6BCB9BD4" w:rsidR="000A08BA" w:rsidRDefault="00FD02A7" w:rsidP="00713611">
      <w:pPr>
        <w:overflowPunct/>
        <w:autoSpaceDE/>
        <w:autoSpaceDN/>
        <w:adjustRightInd/>
        <w:textAlignment w:val="auto"/>
      </w:pPr>
      <w:r>
        <w:rPr>
          <w:noProof/>
        </w:rPr>
        <w:lastRenderedPageBreak/>
        <w:drawing>
          <wp:anchor distT="0" distB="0" distL="114300" distR="114300" simplePos="0" relativeHeight="251658284" behindDoc="0" locked="0" layoutInCell="1" allowOverlap="1" wp14:anchorId="6C2007B2" wp14:editId="0341C12B">
            <wp:simplePos x="0" y="0"/>
            <wp:positionH relativeFrom="margin">
              <wp:posOffset>4257253</wp:posOffset>
            </wp:positionH>
            <wp:positionV relativeFrom="paragraph">
              <wp:posOffset>4078605</wp:posOffset>
            </wp:positionV>
            <wp:extent cx="1257528" cy="724154"/>
            <wp:effectExtent l="19050" t="19050" r="19050" b="19050"/>
            <wp:wrapNone/>
            <wp:docPr id="80" name="Obrázek 8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57528" cy="72415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46217E">
        <w:rPr>
          <w:rFonts w:ascii="Arial" w:hAnsi="Arial" w:cs="Arial"/>
          <w:bCs/>
          <w:noProof/>
          <w:sz w:val="18"/>
          <w:szCs w:val="18"/>
        </w:rPr>
        <w:drawing>
          <wp:anchor distT="0" distB="0" distL="114300" distR="114300" simplePos="0" relativeHeight="251658286" behindDoc="0" locked="0" layoutInCell="1" allowOverlap="1" wp14:anchorId="4C467B5A" wp14:editId="73996747">
            <wp:simplePos x="0" y="0"/>
            <wp:positionH relativeFrom="column">
              <wp:posOffset>4262120</wp:posOffset>
            </wp:positionH>
            <wp:positionV relativeFrom="paragraph">
              <wp:posOffset>4947285</wp:posOffset>
            </wp:positionV>
            <wp:extent cx="1254527" cy="2776034"/>
            <wp:effectExtent l="19050" t="19050" r="22225" b="24765"/>
            <wp:wrapNone/>
            <wp:docPr id="81" name="Obrázek 81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2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54527" cy="277603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3967BA">
        <w:rPr>
          <w:noProof/>
        </w:rPr>
        <mc:AlternateContent>
          <mc:Choice Requires="wps">
            <w:drawing>
              <wp:anchor distT="0" distB="0" distL="114300" distR="114300" simplePos="0" relativeHeight="251689063" behindDoc="0" locked="0" layoutInCell="1" allowOverlap="1" wp14:anchorId="3233FB19" wp14:editId="5B6AA355">
                <wp:simplePos x="0" y="0"/>
                <wp:positionH relativeFrom="margin">
                  <wp:align>right</wp:align>
                </wp:positionH>
                <wp:positionV relativeFrom="paragraph">
                  <wp:posOffset>7886700</wp:posOffset>
                </wp:positionV>
                <wp:extent cx="4295775" cy="276225"/>
                <wp:effectExtent l="0" t="0" r="9525" b="9525"/>
                <wp:wrapNone/>
                <wp:docPr id="164" name="Textové pole 16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95775" cy="27622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4F32AA9" w14:textId="77777777" w:rsidR="003967BA" w:rsidRPr="00DB2A50" w:rsidRDefault="00A90449" w:rsidP="003967BA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33" w:history="1">
                              <w:r w:rsidR="003967BA" w:rsidRPr="00DB2A50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3233FB19" id="Textové pole 164" o:spid="_x0000_s1052" type="#_x0000_t202" style="position:absolute;margin-left:287.05pt;margin-top:621pt;width:338.25pt;height:21.75pt;z-index:251689063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VvwcMgIAAFwEAAAOAAAAZHJzL2Uyb0RvYy54bWysVE2P2yAQvVfqf0DcGyduPnatOKs0q1SV&#10;ot2VstWeCYYECTMUSOz013fA+eq2p6oXPMMMj5k3D08f2lqTg3BegSnpoNenRBgOlTLbkn5/XX66&#10;o8QHZiqmwYiSHoWnD7OPH6aNLUQOO9CVcARBjC8aW9JdCLbIMs93oma+B1YYDEpwNQvoum1WOdYg&#10;eq2zvN8fZw24yjrgwnvcfeyCdJbwpRQ8PEvpRSC6pFhbSKtL6yau2WzKiq1jdqf4qQz2D1XUTBm8&#10;9AL1yAIje6f+gKoVd+BBhh6HOgMpFRepB+xm0H/XzXrHrEi9IDneXmjy/w+WPx3W9sWR0H6BFgcY&#10;CWmsLzxuxn5a6er4xUoJxpHC44U20QbCcXOY348mkxElHGP5ZJznowiTXU9b58NXATWJRkkdjiWx&#10;xQ4rH7rUc0q8zINW1VJpnZwoBbHQjhwYDlGHVCOC/5alDWlKOv486idgA/F4h6wN1nLtKVqh3bRE&#10;VVjt+NzwBqoj8uCgk4i3fKmw2BXz4YU51AS2jjoPz7hIDXgZnCxKduB+/m0/5uOoMEpJgxorqf+x&#10;Z05Qor8ZHOL9YDiMokzOcDTJ0XG3kc1txOzrBSADA3xRlicz5gd9NqWD+g2fwzzeiiFmON5d0nA2&#10;F6FTPj4nLubzlIQytCyszNryCB0Zj6N4bd+Ys6d5BZz0E5zVyIp3Y+ty40kD830AqdJMI9Edqyf+&#10;UcJJFafnFt/IrZ+yrj+F2S8AAAD//wMAUEsDBBQABgAIAAAAIQAxzRci4QAAAAoBAAAPAAAAZHJz&#10;L2Rvd25yZXYueG1sTI9PT4NAEMXvJn6HzZh4MXaRCm2QpTHGP4k3i63xtmVHILKzhN0CfnunJ73N&#10;vDd583v5ZradGHHwrSMFN4sIBFLlTEu1gvfy6XoNwgdNRneOUMEPetgU52e5zoyb6A3HbagFh5DP&#10;tIImhD6T0lcNWu0Xrkdi78sNVgdeh1qaQU8cbjsZR1EqrW6JPzS6x4cGq+/t0Sr4vKo/Xv38vJuW&#10;ybJ/fBnL1d6USl1ezPd3IALO4e8YTviMDgUzHdyRjBedAi4SWI1vY57YT1dpAuJwktZJArLI5f8K&#10;xS8AAAD//wMAUEsBAi0AFAAGAAgAAAAhALaDOJL+AAAA4QEAABMAAAAAAAAAAAAAAAAAAAAAAFtD&#10;b250ZW50X1R5cGVzXS54bWxQSwECLQAUAAYACAAAACEAOP0h/9YAAACUAQAACwAAAAAAAAAAAAAA&#10;AAAvAQAAX3JlbHMvLnJlbHNQSwECLQAUAAYACAAAACEAKlb8HDICAABcBAAADgAAAAAAAAAAAAAA&#10;AAAuAgAAZHJzL2Uyb0RvYy54bWxQSwECLQAUAAYACAAAACEAMc0XIuEAAAAKAQAADwAAAAAAAAAA&#10;AAAAAACMBAAAZHJzL2Rvd25yZXYueG1sUEsFBgAAAAAEAAQA8wAAAJoFAAAAAA==&#10;" fillcolor="white [3201]" stroked="f" strokeweight=".5pt">
                <v:textbox>
                  <w:txbxContent>
                    <w:p w14:paraId="54F32AA9" w14:textId="77777777" w:rsidR="003967BA" w:rsidRPr="00DB2A50" w:rsidRDefault="00A90449" w:rsidP="003967BA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34" w:history="1">
                        <w:r w:rsidR="003967BA" w:rsidRPr="00DB2A50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3D3639">
        <w:rPr>
          <w:noProof/>
        </w:rPr>
        <w:drawing>
          <wp:inline distT="0" distB="0" distL="0" distR="0" wp14:anchorId="67521DCB" wp14:editId="6340EDC2">
            <wp:extent cx="5759450" cy="8145145"/>
            <wp:effectExtent l="0" t="0" r="0" b="8255"/>
            <wp:docPr id="801943327" name="Obrázek 26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01943327" name="Obrázek 26" descr="Obsah obrázku mapa, text, atlas&#10;&#10;Popis byl vytvořen automaticky"/>
                    <pic:cNvPicPr/>
                  </pic:nvPicPr>
                  <pic:blipFill>
                    <a:blip r:embed="rId13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2DE0C13" w14:textId="5174C8B8" w:rsidR="00C26FA0" w:rsidRDefault="00FD02A7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87" behindDoc="0" locked="0" layoutInCell="1" allowOverlap="1" wp14:anchorId="36858033" wp14:editId="03CDAEED">
            <wp:simplePos x="0" y="0"/>
            <wp:positionH relativeFrom="margin">
              <wp:posOffset>261620</wp:posOffset>
            </wp:positionH>
            <wp:positionV relativeFrom="paragraph">
              <wp:posOffset>6684645</wp:posOffset>
            </wp:positionV>
            <wp:extent cx="1780490" cy="1025304"/>
            <wp:effectExtent l="19050" t="19050" r="10795" b="22860"/>
            <wp:wrapNone/>
            <wp:docPr id="82" name="Obrázek 8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80490" cy="102530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A449D9">
        <w:rPr>
          <w:noProof/>
        </w:rPr>
        <mc:AlternateContent>
          <mc:Choice Requires="wps">
            <w:drawing>
              <wp:anchor distT="0" distB="0" distL="114300" distR="114300" simplePos="0" relativeHeight="251691111" behindDoc="0" locked="0" layoutInCell="1" allowOverlap="1" wp14:anchorId="2C8A06EA" wp14:editId="46CA9FBB">
                <wp:simplePos x="0" y="0"/>
                <wp:positionH relativeFrom="margin">
                  <wp:align>right</wp:align>
                </wp:positionH>
                <wp:positionV relativeFrom="paragraph">
                  <wp:posOffset>7905750</wp:posOffset>
                </wp:positionV>
                <wp:extent cx="4286250" cy="285750"/>
                <wp:effectExtent l="0" t="0" r="0" b="0"/>
                <wp:wrapNone/>
                <wp:docPr id="165" name="Textové pole 16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6250" cy="2857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5C67C98E" w14:textId="77777777" w:rsidR="00A449D9" w:rsidRPr="00FD02A7" w:rsidRDefault="00A90449" w:rsidP="00A449D9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36" w:history="1">
                              <w:r w:rsidR="00A449D9" w:rsidRPr="00FD02A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C8A06EA" id="Textové pole 165" o:spid="_x0000_s1053" type="#_x0000_t202" style="position:absolute;margin-left:286.3pt;margin-top:622.5pt;width:337.5pt;height:22.5pt;z-index:251691111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uOKkLwIAAFwEAAAOAAAAZHJzL2Uyb0RvYy54bWysVEuP2jAQvlfqf7B8L4EUWDYirCgrqkpo&#10;dyW22rNxbLDkeFzbkNBf37HDq9ueql6cGc94Ht98k+lDW2tyEM4rMCUd9PqUCMOhUmZb0u+vy08T&#10;SnxgpmIajCjpUXj6MPv4YdrYQuSwA10JRzCI8UVjS7oLwRZZ5vlO1Mz3wAqDRgmuZgFVt80qxxqM&#10;Xuss7/fHWQOusg648B5vHzsjnaX4UgoenqX0IhBdUqwtpNOlcxPPbDZlxdYxu1P8VAb7hypqpgwm&#10;vYR6ZIGRvVN/hKoVd+BBhh6HOgMpFRepB+xm0H/XzXrHrEi9IDjeXmDy/y8sfzqs7Ysjof0CLQ4w&#10;AtJYX3i8jP200tXxi5UStCOExwtsog2E4+Uwn4zzEZo42vLJ6A5lDJNdX1vnw1cBNYlCSR2OJaHF&#10;DisfOtezS0zmQatqqbROSqSCWGhHDgyHqEOqEYP/5qUNaUo6/oyp4yMD8XkXWRus5dpTlEK7aYmq&#10;sNq7c8MbqI6Ig4OOIt7ypcJiV8yHF+aQE9gf8jw84yE1YDI4SZTswP382330x1GhlZIGOVZS/2PP&#10;nKBEfzM4xPvBcBhJmZTh6C5Hxd1aNrcWs68XgAgMcKMsT2L0D/osSgf1G67DPGZFEzMcc5c0nMVF&#10;6JiP68TFfJ6ckIaWhZVZWx5DR/DiKF7bN+bsaV4BJ/0EZzay4t3YOt8O9vk+gFRpphHoDtUT/kjh&#10;xIrTusUdudWT1/WnMPsFAAD//wMAUEsDBBQABgAIAAAAIQD5ucvq3gAAAAoBAAAPAAAAZHJzL2Rv&#10;d25yZXYueG1sTE/LTsMwELwj8Q/WInFBrU1LWwhxKoR4SNxoCoibGy9JRLyOYjcJf8/mBLfZmdHs&#10;TLodXSN67ELtScPlXIFAKrytqdSwzx9n1yBCNGRN4wk1/GCAbXZ6kprE+oFesd/FUnAIhcRoqGJs&#10;EylDUaEzYe5bJNa+fOdM5LMrpe3MwOGukQul1tKZmvhDZVq8r7D43h2dhs+L8uMljE9vw3K1bB+e&#10;+3zzbnOtz8/Gu1sQEcf4Z4apPleHjDsd/JFsEI0GHhKZXVytGLG+3kzgMFE3SoHMUvl/QvYLAAD/&#10;/wMAUEsBAi0AFAAGAAgAAAAhALaDOJL+AAAA4QEAABMAAAAAAAAAAAAAAAAAAAAAAFtDb250ZW50&#10;X1R5cGVzXS54bWxQSwECLQAUAAYACAAAACEAOP0h/9YAAACUAQAACwAAAAAAAAAAAAAAAAAvAQAA&#10;X3JlbHMvLnJlbHNQSwECLQAUAAYACAAAACEAC7jipC8CAABcBAAADgAAAAAAAAAAAAAAAAAuAgAA&#10;ZHJzL2Uyb0RvYy54bWxQSwECLQAUAAYACAAAACEA+bnL6t4AAAAKAQAADwAAAAAAAAAAAAAAAACJ&#10;BAAAZHJzL2Rvd25yZXYueG1sUEsFBgAAAAAEAAQA8wAAAJQFAAAAAA==&#10;" fillcolor="white [3201]" stroked="f" strokeweight=".5pt">
                <v:textbox>
                  <w:txbxContent>
                    <w:p w14:paraId="5C67C98E" w14:textId="77777777" w:rsidR="00A449D9" w:rsidRPr="00FD02A7" w:rsidRDefault="00A90449" w:rsidP="00A449D9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37" w:history="1">
                        <w:r w:rsidR="00A449D9" w:rsidRPr="00FD02A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555E3426" wp14:editId="1E4AF49D">
            <wp:extent cx="5759450" cy="8145145"/>
            <wp:effectExtent l="0" t="0" r="0" b="8255"/>
            <wp:docPr id="1696986618" name="Obrázek 27" descr="Obsah obrázku mapa, text, atlas, diagram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96986618" name="Obrázek 27" descr="Obsah obrázku mapa, text, atlas, diagram&#10;&#10;Popis byl vytvořen automaticky"/>
                    <pic:cNvPicPr/>
                  </pic:nvPicPr>
                  <pic:blipFill>
                    <a:blip r:embed="rId13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5DDF077" w14:textId="64BB417A" w:rsidR="00DB6025" w:rsidRDefault="00FD02A7" w:rsidP="00C11051">
      <w:pPr>
        <w:tabs>
          <w:tab w:val="left" w:pos="636"/>
        </w:tabs>
        <w:sectPr w:rsidR="00DB6025" w:rsidSect="003A270E">
          <w:headerReference w:type="default" r:id="rId139"/>
          <w:footerReference w:type="default" r:id="rId140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88" behindDoc="0" locked="0" layoutInCell="1" allowOverlap="1" wp14:anchorId="7290F58E" wp14:editId="04286393">
            <wp:simplePos x="0" y="0"/>
            <wp:positionH relativeFrom="margin">
              <wp:posOffset>3874135</wp:posOffset>
            </wp:positionH>
            <wp:positionV relativeFrom="paragraph">
              <wp:posOffset>6724650</wp:posOffset>
            </wp:positionV>
            <wp:extent cx="1656527" cy="953920"/>
            <wp:effectExtent l="19050" t="19050" r="20320" b="17780"/>
            <wp:wrapNone/>
            <wp:docPr id="83" name="Obrázek 8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56527" cy="95392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A449D9">
        <w:rPr>
          <w:noProof/>
        </w:rPr>
        <mc:AlternateContent>
          <mc:Choice Requires="wps">
            <w:drawing>
              <wp:anchor distT="0" distB="0" distL="114300" distR="114300" simplePos="0" relativeHeight="251693159" behindDoc="0" locked="0" layoutInCell="1" allowOverlap="1" wp14:anchorId="705712E8" wp14:editId="0A4877E0">
                <wp:simplePos x="0" y="0"/>
                <wp:positionH relativeFrom="margin">
                  <wp:posOffset>1490345</wp:posOffset>
                </wp:positionH>
                <wp:positionV relativeFrom="paragraph">
                  <wp:posOffset>7878445</wp:posOffset>
                </wp:positionV>
                <wp:extent cx="4343400" cy="266700"/>
                <wp:effectExtent l="0" t="0" r="0" b="0"/>
                <wp:wrapNone/>
                <wp:docPr id="166" name="Textové pole 16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43400" cy="2667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AAC0CE8" w14:textId="77777777" w:rsidR="00A449D9" w:rsidRPr="00FD02A7" w:rsidRDefault="00A90449" w:rsidP="00A449D9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41" w:history="1">
                              <w:r w:rsidR="00A449D9" w:rsidRPr="00FD02A7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05712E8" id="Textové pole 166" o:spid="_x0000_s1054" type="#_x0000_t202" style="position:absolute;margin-left:117.35pt;margin-top:620.35pt;width:342pt;height:21pt;z-index:25169315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PtuYMAIAAFwEAAAOAAAAZHJzL2Uyb0RvYy54bWysVN9v2jAQfp+0/8Hy+0iglHYRoWJUTJNQ&#10;W4lOfTaOTSw5Ps82JOyv39nh17o9TROSOfvOn++++y7Th67RZC+cV2BKOhzklAjDoVJmW9Lvr8tP&#10;95T4wEzFNBhR0oPw9GH28cO0tYUYQQ26Eo4giPFFa0tah2CLLPO8Fg3zA7DCoFOCa1jArdtmlWMt&#10;ojc6G+X5JGvBVdYBF97j6WPvpLOEL6Xg4VlKLwLRJcXcQlpdWjdxzWZTVmwds7XixzTYP2TRMGXw&#10;0TPUIwuM7Jz6A6pR3IEHGQYcmgykVFykGrCaYf6umnXNrEi1IDnenmny/w+WP+3X9sWR0H2BDhsY&#10;CWmtLzwexno66Zr4j5kS9COFhzNtoguE4+H4Bn85ujj6RpPJHdoIk11uW+fDVwENiUZJHbYlscX2&#10;Kx/60FNIfMyDVtVSaZ02UQpioR3ZM2yiDilHBP8tShvSlnRyc5snYAPxeo+sDeZyqSlaodt0RFWY&#10;7f2p4A1UB+TBQS8Rb/lSYbIr5sMLc6gJrA91Hp5xkRrwMThalNTgfv7tPMZjq9BLSYsaK6n/sWNO&#10;UKK/GWzi5+F4HEWZNuPbuxFu3LVnc+0xu2YByMAQJ8ryZMb4oE+mdNC84TjM46voYobj2yUNJ3MR&#10;euXjOHExn6cglKFlYWXWlkfoyHhsxWv3xpw99itgp5/gpEZWvGtbHxtvGpjvAkiVehqJ7lk98o8S&#10;Tqo4jlucket9irp8FGa/AAAA//8DAFBLAwQUAAYACAAAACEAdvJd6eIAAAANAQAADwAAAGRycy9k&#10;b3ducmV2LnhtbEyPT0+DQBDF7yZ+h82YeDF2Ka2CyNIYozbxZvFPvG3ZEYjsLGG3gN/e6Ulvb+a9&#10;vPlNvpltJ0YcfOtIwXIRgUCqnGmpVvBaPl6mIHzQZHTnCBX8oIdNcXqS68y4iV5w3IVacAn5TCto&#10;QugzKX3VoNV+4Xok9r7cYHXgcailGfTE5baTcRRdS6tb4guN7vG+wep7d7AKPi/qj2c/P71Nq6tV&#10;/7Ady+TdlEqdn813tyACzuEvDEd8RoeCmfbuQMaLTkG8WiccZSNeR6w4crNMWeyPqzROQBa5/P9F&#10;8QsAAP//AwBQSwECLQAUAAYACAAAACEAtoM4kv4AAADhAQAAEwAAAAAAAAAAAAAAAAAAAAAAW0Nv&#10;bnRlbnRfVHlwZXNdLnhtbFBLAQItABQABgAIAAAAIQA4/SH/1gAAAJQBAAALAAAAAAAAAAAAAAAA&#10;AC8BAABfcmVscy8ucmVsc1BLAQItABQABgAIAAAAIQDHPtuYMAIAAFwEAAAOAAAAAAAAAAAAAAAA&#10;AC4CAABkcnMvZTJvRG9jLnhtbFBLAQItABQABgAIAAAAIQB28l3p4gAAAA0BAAAPAAAAAAAAAAAA&#10;AAAAAIoEAABkcnMvZG93bnJldi54bWxQSwUGAAAAAAQABADzAAAAmQUAAAAA&#10;" fillcolor="white [3201]" stroked="f" strokeweight=".5pt">
                <v:textbox>
                  <w:txbxContent>
                    <w:p w14:paraId="1AAC0CE8" w14:textId="77777777" w:rsidR="00A449D9" w:rsidRPr="00FD02A7" w:rsidRDefault="00A90449" w:rsidP="00A449D9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42" w:history="1">
                        <w:r w:rsidR="00A449D9" w:rsidRPr="00FD02A7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731EC600" wp14:editId="6D98E9B7">
            <wp:extent cx="5759450" cy="8145145"/>
            <wp:effectExtent l="0" t="0" r="0" b="8255"/>
            <wp:docPr id="1967940750" name="Obrázek 28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67940750" name="Obrázek 28" descr="Obsah obrázku mapa, text, atlas&#10;&#10;Popis byl vytvořen automaticky"/>
                    <pic:cNvPicPr/>
                  </pic:nvPicPr>
                  <pic:blipFill>
                    <a:blip r:embed="rId14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C5B6AB6" w14:textId="3AA0D010" w:rsidR="008D5301" w:rsidRDefault="00CC371E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89" behindDoc="0" locked="0" layoutInCell="1" allowOverlap="1" wp14:anchorId="591CEEA6" wp14:editId="33B523F8">
            <wp:simplePos x="0" y="0"/>
            <wp:positionH relativeFrom="margin">
              <wp:posOffset>299085</wp:posOffset>
            </wp:positionH>
            <wp:positionV relativeFrom="paragraph">
              <wp:posOffset>447040</wp:posOffset>
            </wp:positionV>
            <wp:extent cx="1247775" cy="718537"/>
            <wp:effectExtent l="19050" t="19050" r="9525" b="24765"/>
            <wp:wrapNone/>
            <wp:docPr id="85" name="Obrázek 8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4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47775" cy="71853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90" behindDoc="0" locked="0" layoutInCell="1" allowOverlap="1" wp14:anchorId="743F1BFF" wp14:editId="27B47DF6">
            <wp:simplePos x="0" y="0"/>
            <wp:positionH relativeFrom="column">
              <wp:posOffset>5967095</wp:posOffset>
            </wp:positionH>
            <wp:positionV relativeFrom="paragraph">
              <wp:posOffset>400050</wp:posOffset>
            </wp:positionV>
            <wp:extent cx="1400175" cy="1458183"/>
            <wp:effectExtent l="19050" t="19050" r="9525" b="27940"/>
            <wp:wrapNone/>
            <wp:docPr id="172" name="Obrázek 172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4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00175" cy="1458183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A449D9">
        <w:rPr>
          <w:noProof/>
        </w:rPr>
        <mc:AlternateContent>
          <mc:Choice Requires="wps">
            <w:drawing>
              <wp:anchor distT="0" distB="0" distL="114300" distR="114300" simplePos="0" relativeHeight="251695207" behindDoc="0" locked="0" layoutInCell="1" allowOverlap="1" wp14:anchorId="4EAA21D1" wp14:editId="31372E64">
                <wp:simplePos x="0" y="0"/>
                <wp:positionH relativeFrom="margin">
                  <wp:posOffset>3309620</wp:posOffset>
                </wp:positionH>
                <wp:positionV relativeFrom="paragraph">
                  <wp:posOffset>5076825</wp:posOffset>
                </wp:positionV>
                <wp:extent cx="4276725" cy="295275"/>
                <wp:effectExtent l="0" t="0" r="9525" b="9525"/>
                <wp:wrapNone/>
                <wp:docPr id="167" name="Textové pole 16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2952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EE58DE5" w14:textId="77777777" w:rsidR="00A449D9" w:rsidRPr="00C23884" w:rsidRDefault="00A90449" w:rsidP="00A449D9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46" w:history="1">
                              <w:r w:rsidR="00A449D9" w:rsidRPr="00C23884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EAA21D1" id="Textové pole 167" o:spid="_x0000_s1055" type="#_x0000_t202" style="position:absolute;margin-left:260.6pt;margin-top:399.75pt;width:336.75pt;height:23.25pt;z-index:25169520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sBVHMQIAAFwEAAAOAAAAZHJzL2Uyb0RvYy54bWysVE2P2yAQvVfqf0DcGyduPnatOKs0q1SV&#10;ot2VstWeCYYECTMUSOz013fA+eq2p6oXPMMMj5k3D08f2lqTg3BegSnpoNenRBgOlTLbkn5/XX66&#10;o8QHZiqmwYiSHoWnD7OPH6aNLUQOO9CVcARBjC8aW9JdCLbIMs93oma+B1YYDEpwNQvoum1WOdYg&#10;eq2zvN8fZw24yjrgwnvcfeyCdJbwpRQ8PEvpRSC6pFhbSKtL6yau2WzKiq1jdqf4qQz2D1XUTBm8&#10;9AL1yAIje6f+gKoVd+BBhh6HOgMpFRepB+xm0H/XzXrHrEi9IDneXmjy/w+WPx3W9sWR0H6BFgcY&#10;CWmsLzxuxn5a6er4xUoJxpHC44U20QbCcXOYT8aTfEQJx1h+P8onowiTXU9b58NXATWJRkkdjiWx&#10;xQ4rH7rUc0q8zINW1VJpnZwoBbHQjhwYDlGHVCOC/5alDWlKOv486idgA/F4h6wN1nLtKVqh3bRE&#10;VbHac8MbqI7Ig4NOIt7ypcJiV8yHF+ZQE9g66jw84yI14GVwsijZgfv5t/2Yj6PCKCUNaqyk/see&#10;OUGJ/mZwiPeD4TCKMjnD0SRHx91GNrcRs68XgAwM8EVZnsyYH/TZlA7qN3wO83grhpjheHdJw9lc&#10;hE75+Jy4mM9TEsrQsrAya8sjdGQ8juK1fWPOnuYVcNJPcFYjK96NrcuNJw3M9wGkSjONRHesnvhH&#10;CSdVnJ5bfCO3fsq6/hRmvwAAAP//AwBQSwMEFAAGAAgAAAAhAAP0KQXkAAAADAEAAA8AAABkcnMv&#10;ZG93bnJldi54bWxMj01Pg0AURfcm/ofJM3Fj2gFaSkGGxhg/EneWqnE3ZZ5AZN4QZgr4752udPly&#10;T+49L9/NumMjDrY1JCBcBsCQKqNaqgUcysfFFph1kpTsDKGAH7SwKy4vcpkpM9ErjntXM19CNpMC&#10;Guf6jHNbNailXZoeyWdfZtDS+XOouRrk5Mt1x6Mg2HAtW/ILjezxvsHqe3/SAj5v6o8XOz+9Tat4&#10;1T88j2Xyrkohrq/mu1tgDmf3B8NZ36tD4Z2O5kTKsk5AHIWRRwUkaRoDOxNhuk6AHQVs15sAeJHz&#10;/08UvwAAAP//AwBQSwECLQAUAAYACAAAACEAtoM4kv4AAADhAQAAEwAAAAAAAAAAAAAAAAAAAAAA&#10;W0NvbnRlbnRfVHlwZXNdLnhtbFBLAQItABQABgAIAAAAIQA4/SH/1gAAAJQBAAALAAAAAAAAAAAA&#10;AAAAAC8BAABfcmVscy8ucmVsc1BLAQItABQABgAIAAAAIQB0sBVHMQIAAFwEAAAOAAAAAAAAAAAA&#10;AAAAAC4CAABkcnMvZTJvRG9jLnhtbFBLAQItABQABgAIAAAAIQAD9CkF5AAAAAwBAAAPAAAAAAAA&#10;AAAAAAAAAIsEAABkcnMvZG93bnJldi54bWxQSwUGAAAAAAQABADzAAAAnAUAAAAA&#10;" fillcolor="white [3201]" stroked="f" strokeweight=".5pt">
                <v:textbox>
                  <w:txbxContent>
                    <w:p w14:paraId="7EE58DE5" w14:textId="77777777" w:rsidR="00A449D9" w:rsidRPr="00C23884" w:rsidRDefault="00A90449" w:rsidP="00A449D9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47" w:history="1">
                        <w:r w:rsidR="00A449D9" w:rsidRPr="00C23884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 w:rsidR="00C23884">
        <w:rPr>
          <w:noProof/>
        </w:rPr>
        <w:drawing>
          <wp:inline distT="0" distB="0" distL="0" distR="0" wp14:anchorId="35D22A39" wp14:editId="717D5312">
            <wp:extent cx="7553325" cy="5340973"/>
            <wp:effectExtent l="0" t="0" r="0" b="0"/>
            <wp:docPr id="1820191276" name="Obrázek 29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20191276" name="Obrázek 29" descr="Obsah obrázku mapa, text, atlas&#10;&#10;Popis byl vytvořen automaticky"/>
                    <pic:cNvPicPr/>
                  </pic:nvPicPr>
                  <pic:blipFill>
                    <a:blip r:embed="rId14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9478" cy="534532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84B0F15" w14:textId="23E6A4E7" w:rsidR="008D5301" w:rsidRDefault="00CC371E" w:rsidP="00C11051">
      <w:pPr>
        <w:tabs>
          <w:tab w:val="left" w:pos="636"/>
        </w:tabs>
        <w:sectPr w:rsidR="008D5301" w:rsidSect="008D5301">
          <w:headerReference w:type="default" r:id="rId149"/>
          <w:footerReference w:type="default" r:id="rId150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92" behindDoc="0" locked="0" layoutInCell="1" allowOverlap="1" wp14:anchorId="07CF77C8" wp14:editId="0F2E8501">
            <wp:simplePos x="0" y="0"/>
            <wp:positionH relativeFrom="margin">
              <wp:posOffset>294005</wp:posOffset>
            </wp:positionH>
            <wp:positionV relativeFrom="paragraph">
              <wp:posOffset>2581275</wp:posOffset>
            </wp:positionV>
            <wp:extent cx="1269879" cy="731266"/>
            <wp:effectExtent l="19050" t="19050" r="26035" b="12065"/>
            <wp:wrapNone/>
            <wp:docPr id="88" name="Obrázek 8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269879" cy="731266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291" behindDoc="0" locked="0" layoutInCell="1" allowOverlap="1" wp14:anchorId="583706A8" wp14:editId="639D2812">
            <wp:simplePos x="0" y="0"/>
            <wp:positionH relativeFrom="column">
              <wp:posOffset>288925</wp:posOffset>
            </wp:positionH>
            <wp:positionV relativeFrom="paragraph">
              <wp:posOffset>3387090</wp:posOffset>
            </wp:positionV>
            <wp:extent cx="1495196" cy="1557140"/>
            <wp:effectExtent l="19050" t="19050" r="10160" b="24130"/>
            <wp:wrapNone/>
            <wp:docPr id="86" name="Obrázek 86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5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95196" cy="155714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FF4C53">
        <w:rPr>
          <w:noProof/>
        </w:rPr>
        <mc:AlternateContent>
          <mc:Choice Requires="wps">
            <w:drawing>
              <wp:anchor distT="0" distB="0" distL="114300" distR="114300" simplePos="0" relativeHeight="251697255" behindDoc="0" locked="0" layoutInCell="1" allowOverlap="1" wp14:anchorId="1A50EF86" wp14:editId="4C7E7AF0">
                <wp:simplePos x="0" y="0"/>
                <wp:positionH relativeFrom="margin">
                  <wp:posOffset>3338195</wp:posOffset>
                </wp:positionH>
                <wp:positionV relativeFrom="paragraph">
                  <wp:posOffset>5048250</wp:posOffset>
                </wp:positionV>
                <wp:extent cx="4352925" cy="247650"/>
                <wp:effectExtent l="0" t="0" r="9525" b="0"/>
                <wp:wrapNone/>
                <wp:docPr id="168" name="Textové pole 16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52925" cy="2476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0270B69" w14:textId="77777777" w:rsidR="00FF4C53" w:rsidRPr="00CC371E" w:rsidRDefault="00A90449" w:rsidP="00FF4C53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52" w:history="1">
                              <w:r w:rsidR="00FF4C53" w:rsidRPr="00CC371E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A50EF86" id="Textové pole 168" o:spid="_x0000_s1056" type="#_x0000_t202" style="position:absolute;margin-left:262.85pt;margin-top:397.5pt;width:342.75pt;height:19.5pt;z-index:251697255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4+WMZMAIAAFwEAAAOAAAAZHJzL2Uyb0RvYy54bWysVEtv2zAMvg/YfxB0X5w4j65GnCJLkWFA&#10;0BZIh54VWUoEyKImKbGzXz9KzmvdTsMuMilSfHwf6elDW2tyEM4rMCUd9PqUCMOhUmZb0u+vy0+f&#10;KfGBmYppMKKkR+Hpw+zjh2ljC5HDDnQlHMEgxheNLekuBFtkmec7UTPfAysMGiW4mgVU3TarHGsw&#10;eq2zvN+fZA24yjrgwnu8feyMdJbiSyl4eJbSi0B0SbG2kE6Xzk08s9mUFVvH7E7xUxnsH6qomTKY&#10;9BLqkQVG9k79EapW3IEHGXoc6gykVFykHrCbQf9dN+sdsyL1guB4e4HJ/7+w/Omwti+OhPYLtEhg&#10;BKSxvvB4GftppavjFyslaEcIjxfYRBsIx8vRcJzf52NKONry0d1knHDNrq+t8+GrgJpEoaQOaUlo&#10;scPKB8yIrmeXmMyDVtVSaZ2UOApioR05MCRRh1QjvvjNSxvSlHQyxNTxkYH4vIusDSa49hSl0G5a&#10;oqqSDlOl8WoD1RFxcNCNiLd8qbDYFfPhhTmcCWwd5zw84yE1YDI4SZTswP382330R6rQSkmDM1ZS&#10;/2PPnKBEfzNI4v1gNIpDmZTR+C5Hxd1aNrcWs68XgAgMcKMsT2L0D/osSgf1G67DPGZFEzMcc5c0&#10;nMVF6CYf14mL+Tw54RhaFlZmbXkMHcGLVLy2b8zZE18BmX6C8zSy4h1tnW8H+3wfQKrE6RXVE/44&#10;wonq07rFHbnVk9f1pzD7BQAA//8DAFBLAwQUAAYACAAAACEAPn3IceMAAAAMAQAADwAAAGRycy9k&#10;b3ducmV2LnhtbEyPy07DMBBF90j9B2sqsUHUeRBS0kwqhIBK7Gh4iJ0bu0lEPI5iNwl/j7uC5WiO&#10;7j033866Y6MabGsIIVwFwBRVRrZUI7yVT9drYNYJkqIzpBB+lIVtsbjIRSbNRK9q3Lua+RCymUBo&#10;nOszzm3VKC3syvSK/O9oBi2cP4eay0FMPlx3PAqCW65FS76hEb16aFT1vT9phK+r+vPFzs/vU5zE&#10;/eNuLNMPWSJeLuf7DTCnZvcHw1nfq0PhnQ7mRNKyDiGJktSjCOld4kediSgMI2AHhHV8EwAvcv5/&#10;RPELAAD//wMAUEsBAi0AFAAGAAgAAAAhALaDOJL+AAAA4QEAABMAAAAAAAAAAAAAAAAAAAAAAFtD&#10;b250ZW50X1R5cGVzXS54bWxQSwECLQAUAAYACAAAACEAOP0h/9YAAACUAQAACwAAAAAAAAAAAAAA&#10;AAAvAQAAX3JlbHMvLnJlbHNQSwECLQAUAAYACAAAACEA+PljGTACAABcBAAADgAAAAAAAAAAAAAA&#10;AAAuAgAAZHJzL2Uyb0RvYy54bWxQSwECLQAUAAYACAAAACEAPn3IceMAAAAMAQAADwAAAAAAAAAA&#10;AAAAAACKBAAAZHJzL2Rvd25yZXYueG1sUEsFBgAAAAAEAAQA8wAAAJoFAAAAAA==&#10;" fillcolor="white [3201]" stroked="f" strokeweight=".5pt">
                <v:textbox>
                  <w:txbxContent>
                    <w:p w14:paraId="40270B69" w14:textId="77777777" w:rsidR="00FF4C53" w:rsidRPr="00CC371E" w:rsidRDefault="00A90449" w:rsidP="00FF4C53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53" w:history="1">
                        <w:r w:rsidR="00FF4C53" w:rsidRPr="00CC371E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79D356F2" wp14:editId="2B7932C3">
            <wp:extent cx="7553325" cy="5340973"/>
            <wp:effectExtent l="0" t="0" r="0" b="0"/>
            <wp:docPr id="827249645" name="Obrázek 30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27249645" name="Obrázek 30" descr="Obsah obrázku mapa, text, atlas&#10;&#10;Popis byl vytvořen automaticky"/>
                    <pic:cNvPicPr/>
                  </pic:nvPicPr>
                  <pic:blipFill>
                    <a:blip r:embed="rId15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7974" cy="534426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83859C8" w14:textId="6F6ED7A8" w:rsidR="008D5301" w:rsidRDefault="00CC371E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93" behindDoc="0" locked="0" layoutInCell="1" allowOverlap="1" wp14:anchorId="5D7E8B54" wp14:editId="1A5BC1D3">
            <wp:simplePos x="0" y="0"/>
            <wp:positionH relativeFrom="margin">
              <wp:posOffset>1919605</wp:posOffset>
            </wp:positionH>
            <wp:positionV relativeFrom="paragraph">
              <wp:posOffset>6864985</wp:posOffset>
            </wp:positionV>
            <wp:extent cx="1473130" cy="848309"/>
            <wp:effectExtent l="19050" t="19050" r="13335" b="28575"/>
            <wp:wrapNone/>
            <wp:docPr id="89" name="Obrázek 8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73130" cy="84830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0D1F77">
        <w:rPr>
          <w:noProof/>
        </w:rPr>
        <w:drawing>
          <wp:anchor distT="0" distB="0" distL="114300" distR="114300" simplePos="0" relativeHeight="251658294" behindDoc="0" locked="0" layoutInCell="1" allowOverlap="1" wp14:anchorId="0F311126" wp14:editId="1EAE9AE6">
            <wp:simplePos x="0" y="0"/>
            <wp:positionH relativeFrom="column">
              <wp:posOffset>263525</wp:posOffset>
            </wp:positionH>
            <wp:positionV relativeFrom="paragraph">
              <wp:posOffset>6309995</wp:posOffset>
            </wp:positionV>
            <wp:extent cx="1512352" cy="1410970"/>
            <wp:effectExtent l="19050" t="19050" r="12065" b="17780"/>
            <wp:wrapNone/>
            <wp:docPr id="187" name="Obrázek 187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5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12352" cy="141097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FF4C53">
        <w:rPr>
          <w:noProof/>
        </w:rPr>
        <mc:AlternateContent>
          <mc:Choice Requires="wps">
            <w:drawing>
              <wp:anchor distT="0" distB="0" distL="114300" distR="114300" simplePos="0" relativeHeight="251699303" behindDoc="0" locked="0" layoutInCell="1" allowOverlap="1" wp14:anchorId="519D6163" wp14:editId="477A2948">
                <wp:simplePos x="0" y="0"/>
                <wp:positionH relativeFrom="margin">
                  <wp:posOffset>1480820</wp:posOffset>
                </wp:positionH>
                <wp:positionV relativeFrom="paragraph">
                  <wp:posOffset>7867650</wp:posOffset>
                </wp:positionV>
                <wp:extent cx="4295775" cy="342900"/>
                <wp:effectExtent l="0" t="0" r="9525" b="0"/>
                <wp:wrapNone/>
                <wp:docPr id="169" name="Textové pole 16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95775" cy="3429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4B04C58" w14:textId="77777777" w:rsidR="00FF4C53" w:rsidRPr="00CC371E" w:rsidRDefault="00A90449" w:rsidP="00FF4C53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57" w:history="1">
                              <w:r w:rsidR="00FF4C53" w:rsidRPr="00CC371E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519D6163" id="Textové pole 169" o:spid="_x0000_s1057" type="#_x0000_t202" style="position:absolute;margin-left:116.6pt;margin-top:619.5pt;width:338.25pt;height:27pt;z-index:25169930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0UDfPMAIAAFwEAAAOAAAAZHJzL2Uyb0RvYy54bWysVEtv2zAMvg/YfxB0X+ykSbsacYosRYYB&#10;QVsgHXpWZCkWIIuapMTOfv0oOa91Ow27yKRI8fF9pKcPXaPJXjivwJR0OMgpEYZDpcy2pN9fl58+&#10;U+IDMxXTYERJD8LTh9nHD9PWFmIENehKOIJBjC9aW9I6BFtkmee1aJgfgBUGjRJcwwKqbptVjrUY&#10;vdHZKM9vsxZcZR1w4T3ePvZGOkvxpRQ8PEvpRSC6pFhbSKdL5yae2WzKiq1jtlb8WAb7hyoapgwm&#10;PYd6ZIGRnVN/hGoUd+BBhgGHJgMpFRepB+xmmL/rZl0zK1IvCI63Z5j8/wvLn/Zr++JI6L5AhwRG&#10;QFrrC4+XsZ9OuiZ+sVKCdoTwcIZNdIFwvByP7id3dxNKONpuUMsTrtnltXU+fBXQkCiU1CEtCS22&#10;X/mAGdH15BKTedCqWiqtkxJHQSy0I3uGJOqQasQXv3lpQ9qS3t5M8hTYQHzeR9YGE1x6ilLoNh1R&#10;FVZ7bngD1QFxcNCPiLd8qbDYFfPhhTmcCWwd5zw84yE1YDI4SpTU4H7+7T76I1VopaTFGSup/7Fj&#10;TlCivxkk8X44HsehTMp4cjdCxV1bNtcWs2sWgAgMcaMsT2L0D/okSgfNG67DPGZFEzMcc5c0nMRF&#10;6Ccf14mL+Tw54RhaFlZmbXkMHRGPVLx2b8zZI18BmX6C0zSy4h1tvW98aWC+CyBV4jQC3aN6xB9H&#10;OFF9XLe4I9d68rr8FGa/AAAA//8DAFBLAwQUAAYACAAAACEAMgZyAeIAAAANAQAADwAAAGRycy9k&#10;b3ducmV2LnhtbEyPS0/DMBCE70j8B2uRuCDqEAtKQpwKIR4SNxoe4ubGSxIRr6PYTcK/Z3uC4858&#10;mp0pNovrxYRj6DxpuFglIJBqbztqNLxWD+fXIEI0ZE3vCTX8YIBNeXxUmNz6mV5w2sZGcAiF3Gho&#10;YxxyKUPdojNh5Qck9r786Ezkc2ykHc3M4a6XaZJcSWc64g+tGfCuxfp7u3caPs+aj+ewPL7N6lIN&#10;909TtX63ldanJ8vtDYiIS/yD4VCfq0PJnXZ+TzaIXkOqVMooG6nKeBUjWZKtQewOUqYSkGUh/68o&#10;fwEAAP//AwBQSwECLQAUAAYACAAAACEAtoM4kv4AAADhAQAAEwAAAAAAAAAAAAAAAAAAAAAAW0Nv&#10;bnRlbnRfVHlwZXNdLnhtbFBLAQItABQABgAIAAAAIQA4/SH/1gAAAJQBAAALAAAAAAAAAAAAAAAA&#10;AC8BAABfcmVscy8ucmVsc1BLAQItABQABgAIAAAAIQA0UDfPMAIAAFwEAAAOAAAAAAAAAAAAAAAA&#10;AC4CAABkcnMvZTJvRG9jLnhtbFBLAQItABQABgAIAAAAIQAyBnIB4gAAAA0BAAAPAAAAAAAAAAAA&#10;AAAAAIoEAABkcnMvZG93bnJldi54bWxQSwUGAAAAAAQABADzAAAAmQUAAAAA&#10;" fillcolor="white [3201]" stroked="f" strokeweight=".5pt">
                <v:textbox>
                  <w:txbxContent>
                    <w:p w14:paraId="74B04C58" w14:textId="77777777" w:rsidR="00FF4C53" w:rsidRPr="00CC371E" w:rsidRDefault="00A90449" w:rsidP="00FF4C53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58" w:history="1">
                        <w:r w:rsidR="00FF4C53" w:rsidRPr="00CC371E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68ED6466" wp14:editId="23235CDF">
            <wp:extent cx="5759450" cy="8145145"/>
            <wp:effectExtent l="0" t="0" r="0" b="8255"/>
            <wp:docPr id="678950784" name="Obrázek 31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78950784" name="Obrázek 31" descr="Obsah obrázku mapa, text, atlas&#10;&#10;Popis byl vytvořen automaticky"/>
                    <pic:cNvPicPr/>
                  </pic:nvPicPr>
                  <pic:blipFill>
                    <a:blip r:embed="rId15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A0D6C90" w14:textId="77777777" w:rsidR="00000577" w:rsidRDefault="00000577" w:rsidP="00C11051">
      <w:pPr>
        <w:tabs>
          <w:tab w:val="left" w:pos="636"/>
        </w:tabs>
        <w:sectPr w:rsidR="00000577" w:rsidSect="005D60F3">
          <w:headerReference w:type="default" r:id="rId160"/>
          <w:footerReference w:type="default" r:id="rId161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</w:p>
    <w:p w14:paraId="213A8C0B" w14:textId="23070BF7" w:rsidR="005D60F3" w:rsidRDefault="00CC371E" w:rsidP="00C11051">
      <w:pPr>
        <w:tabs>
          <w:tab w:val="left" w:pos="636"/>
        </w:tabs>
        <w:sectPr w:rsidR="005D60F3" w:rsidSect="001C520A"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95" behindDoc="0" locked="0" layoutInCell="1" allowOverlap="1" wp14:anchorId="6276E090" wp14:editId="3FE80F22">
            <wp:simplePos x="0" y="0"/>
            <wp:positionH relativeFrom="margin">
              <wp:posOffset>2040255</wp:posOffset>
            </wp:positionH>
            <wp:positionV relativeFrom="paragraph">
              <wp:posOffset>6858635</wp:posOffset>
            </wp:positionV>
            <wp:extent cx="1473130" cy="848309"/>
            <wp:effectExtent l="19050" t="19050" r="13335" b="28575"/>
            <wp:wrapNone/>
            <wp:docPr id="90" name="Obrázek 9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73130" cy="848309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7A5576">
        <w:rPr>
          <w:noProof/>
        </w:rPr>
        <w:drawing>
          <wp:anchor distT="0" distB="0" distL="114300" distR="114300" simplePos="0" relativeHeight="251658296" behindDoc="0" locked="0" layoutInCell="1" allowOverlap="1" wp14:anchorId="1E3A78F4" wp14:editId="288C22E4">
            <wp:simplePos x="0" y="0"/>
            <wp:positionH relativeFrom="column">
              <wp:posOffset>3599180</wp:posOffset>
            </wp:positionH>
            <wp:positionV relativeFrom="paragraph">
              <wp:posOffset>5913120</wp:posOffset>
            </wp:positionV>
            <wp:extent cx="1924493" cy="1795120"/>
            <wp:effectExtent l="19050" t="19050" r="19050" b="15240"/>
            <wp:wrapNone/>
            <wp:docPr id="193" name="Obrázek 193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6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924493" cy="179512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F10B2">
        <w:rPr>
          <w:noProof/>
        </w:rPr>
        <mc:AlternateContent>
          <mc:Choice Requires="wps">
            <w:drawing>
              <wp:anchor distT="0" distB="0" distL="114300" distR="114300" simplePos="0" relativeHeight="251701351" behindDoc="0" locked="0" layoutInCell="1" allowOverlap="1" wp14:anchorId="08BAB4C8" wp14:editId="247A0870">
                <wp:simplePos x="0" y="0"/>
                <wp:positionH relativeFrom="margin">
                  <wp:posOffset>1480820</wp:posOffset>
                </wp:positionH>
                <wp:positionV relativeFrom="paragraph">
                  <wp:posOffset>7859395</wp:posOffset>
                </wp:positionV>
                <wp:extent cx="4324350" cy="285750"/>
                <wp:effectExtent l="0" t="0" r="0" b="0"/>
                <wp:wrapNone/>
                <wp:docPr id="170" name="Textové pole 17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24350" cy="2857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D797147" w14:textId="77777777" w:rsidR="001F10B2" w:rsidRPr="00CC371E" w:rsidRDefault="00A90449" w:rsidP="001F10B2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63" w:history="1">
                              <w:r w:rsidR="001F10B2" w:rsidRPr="00CC371E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8BAB4C8" id="Textové pole 170" o:spid="_x0000_s1058" type="#_x0000_t202" style="position:absolute;margin-left:116.6pt;margin-top:618.85pt;width:340.5pt;height:22.5pt;z-index:25170135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0WIfLwIAAFwEAAAOAAAAZHJzL2Uyb0RvYy54bWysVN9v2jAQfp+0/8Hy+wgEaLuIUDEqpkmo&#10;rUSnPhvHJpYcn2cbEvbX7+xAYd2epr04d77z/fjuu8zuu0aTg3BegSnpaDCkRBgOlTK7kn5/WX26&#10;o8QHZiqmwYiSHoWn9/OPH2atLUQONehKOIJBjC9aW9I6BFtkmee1aJgfgBUGjRJcwwKqbpdVjrUY&#10;vdFZPhzeZC24yjrgwnu8feiNdJ7iSyl4eJLSi0B0SbG2kE6Xzm08s/mMFTvHbK34qQz2D1U0TBlM&#10;+hbqgQVG9k79EapR3IEHGQYcmgykVFykHrCb0fBdN5uaWZF6QXC8fYPJ/7+w/PGwsc+OhO4LdDjA&#10;CEhrfeHxMvbTSdfEL1ZK0I4QHt9gE10gHC8n43wynqKJoy2/m96ijGGyy2vrfPgqoCFRKKnDsSS0&#10;2GHtQ+96donJPGhVrZTWSYlUEEvtyIHhEHVINWLw37y0IW1Jb2IZ8ZGB+LyPrA3WcukpSqHbdkRV&#10;JR3n54a3UB0RBwc9RbzlK4XFrpkPz8whJ7A/5Hl4wkNqwGRwkiipwf382330x1GhlZIWOVZS/2PP&#10;nKBEfzM4xM+jySSSMimT6W2Oiru2bK8tZt8sAREY4UZZnsToH/RZlA6aV1yHRcyKJmY45i5pOIvL&#10;0DMf14mLxSI5IQ0tC2uzsTyGjuDFUbx0r8zZ07wCTvoRzmxkxbux9b497It9AKnSTCPQPaon/JHC&#10;iRWndYs7cq0nr8tPYf4LAAD//wMAUEsDBBQABgAIAAAAIQC8gi4N4gAAAA0BAAAPAAAAZHJzL2Rv&#10;d25yZXYueG1sTI/NTsMwEITvSLyDtUhcEHVqAykhToUQPxI3mhbEzY1NEhGvo9hNwtuzPcFxZz7N&#10;zuTr2XVstENoPSpYLhJgFitvWqwVbMunyxWwEDUa3Xm0Cn5sgHVxepLrzPgJ3+y4iTWjEAyZVtDE&#10;2Gech6qxToeF7y2S9+UHpyOdQ83NoCcKdx0XSXLDnW6RPjS6tw+Nrb43B6fg86L+eA3z826S17J/&#10;fBnL9N2USp2fzfd3wKKd4x8Mx/pUHQrqtPcHNIF1CoSUglAyhExTYITcLq9I2h+llUiBFzn/v6L4&#10;BQAA//8DAFBLAQItABQABgAIAAAAIQC2gziS/gAAAOEBAAATAAAAAAAAAAAAAAAAAAAAAABbQ29u&#10;dGVudF9UeXBlc10ueG1sUEsBAi0AFAAGAAgAAAAhADj9If/WAAAAlAEAAAsAAAAAAAAAAAAAAAAA&#10;LwEAAF9yZWxzLy5yZWxzUEsBAi0AFAAGAAgAAAAhAPzRYh8vAgAAXAQAAA4AAAAAAAAAAAAAAAAA&#10;LgIAAGRycy9lMm9Eb2MueG1sUEsBAi0AFAAGAAgAAAAhALyCLg3iAAAADQEAAA8AAAAAAAAAAAAA&#10;AAAAiQQAAGRycy9kb3ducmV2LnhtbFBLBQYAAAAABAAEAPMAAACYBQAAAAA=&#10;" fillcolor="white [3201]" stroked="f" strokeweight=".5pt">
                <v:textbox>
                  <w:txbxContent>
                    <w:p w14:paraId="1D797147" w14:textId="77777777" w:rsidR="001F10B2" w:rsidRPr="00CC371E" w:rsidRDefault="00A90449" w:rsidP="001F10B2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64" w:history="1">
                        <w:r w:rsidR="001F10B2" w:rsidRPr="00CC371E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473A2BF7" wp14:editId="653B21CA">
            <wp:extent cx="5759450" cy="8145145"/>
            <wp:effectExtent l="0" t="0" r="0" b="8255"/>
            <wp:docPr id="563441059" name="Obrázek 32" descr="Obsah obrázku text, mapa, diagram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63441059" name="Obrázek 32" descr="Obsah obrázku text, mapa, diagram, atlas&#10;&#10;Popis byl vytvořen automaticky"/>
                    <pic:cNvPicPr/>
                  </pic:nvPicPr>
                  <pic:blipFill>
                    <a:blip r:embed="rId16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861BBF7" w14:textId="0B4F9A8C" w:rsidR="000D03CE" w:rsidRDefault="00CC371E" w:rsidP="00C11051">
      <w:pPr>
        <w:tabs>
          <w:tab w:val="left" w:pos="636"/>
        </w:tabs>
      </w:pPr>
      <w:r>
        <w:rPr>
          <w:noProof/>
        </w:rPr>
        <w:lastRenderedPageBreak/>
        <w:drawing>
          <wp:anchor distT="0" distB="0" distL="114300" distR="114300" simplePos="0" relativeHeight="251658297" behindDoc="0" locked="0" layoutInCell="1" allowOverlap="1" wp14:anchorId="4F2AD135" wp14:editId="20027621">
            <wp:simplePos x="0" y="0"/>
            <wp:positionH relativeFrom="margin">
              <wp:posOffset>5452745</wp:posOffset>
            </wp:positionH>
            <wp:positionV relativeFrom="paragraph">
              <wp:posOffset>441325</wp:posOffset>
            </wp:positionV>
            <wp:extent cx="1872399" cy="1078230"/>
            <wp:effectExtent l="19050" t="19050" r="13970" b="26670"/>
            <wp:wrapNone/>
            <wp:docPr id="91" name="Obrázek 9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72399" cy="107823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F10B2">
        <w:rPr>
          <w:noProof/>
        </w:rPr>
        <mc:AlternateContent>
          <mc:Choice Requires="wps">
            <w:drawing>
              <wp:anchor distT="0" distB="0" distL="114300" distR="114300" simplePos="0" relativeHeight="251703399" behindDoc="0" locked="0" layoutInCell="1" allowOverlap="1" wp14:anchorId="1F6295E4" wp14:editId="24349247">
                <wp:simplePos x="0" y="0"/>
                <wp:positionH relativeFrom="margin">
                  <wp:posOffset>3262630</wp:posOffset>
                </wp:positionH>
                <wp:positionV relativeFrom="paragraph">
                  <wp:posOffset>5067300</wp:posOffset>
                </wp:positionV>
                <wp:extent cx="4276725" cy="295275"/>
                <wp:effectExtent l="0" t="0" r="9525" b="9525"/>
                <wp:wrapNone/>
                <wp:docPr id="171" name="Textové pole 17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76725" cy="2952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4167FFAE" w14:textId="77777777" w:rsidR="001F10B2" w:rsidRPr="00CC371E" w:rsidRDefault="00A90449" w:rsidP="001F10B2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66" w:history="1">
                              <w:r w:rsidR="001F10B2" w:rsidRPr="00CC371E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F6295E4" id="Textové pole 171" o:spid="_x0000_s1059" type="#_x0000_t202" style="position:absolute;margin-left:256.9pt;margin-top:399pt;width:336.75pt;height:23.25pt;z-index:25170339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fVzqMgIAAFwEAAAOAAAAZHJzL2Uyb0RvYy54bWysVE2P2yAQvVfqf0DcGyfOV9eKs0qzSlVp&#10;tbtSttozwZAgYYYCiZ3++g44X932VPWCZ5jhMfPm4dl9W2tyEM4rMCUd9PqUCMOhUmZb0u+vq0+f&#10;KfGBmYppMKKkR+Hp/fzjh1ljC5HDDnQlHEEQ44vGlnQXgi2yzPOdqJnvgRUGgxJczQK6bptVjjWI&#10;Xuss7/cnWQOusg648B53H7ognSd8KQUPz1J6EYguKdYW0urSuolrNp+xYuuY3Sl+KoP9QxU1UwYv&#10;vUA9sMDI3qk/oGrFHXiQocehzkBKxUXqAbsZ9N91s94xK1IvSI63F5r8/4PlT4e1fXEktF+gxQFG&#10;QhrrC4+bsZ9Wujp+sVKCcaTweKFNtIFw3Bzl08k0H1PCMZbfjfPpOMJk19PW+fBVQE2iUVKHY0ls&#10;scOjD13qOSVe5kGraqW0Tk6UglhqRw4Mh6hDqhHBf8vShjQlnQzH/QRsIB7vkLXBWq49RSu0m5ao&#10;qqTD4bnhDVRH5MFBJxFv+UphsY/MhxfmUBPYOuo8POMiNeBlcLIo2YH7+bf9mI+jwiglDWqspP7H&#10;njlBif5mcIh3g9EoijI5o/E0R8fdRja3EbOvl4AMDPBFWZ7MmB/02ZQO6jd8Dot4K4aY4Xh3ScPZ&#10;XIZO+ficuFgsUhLK0LLwaNaWR+jIeBzFa/vGnD3NK+Ckn+CsRla8G1uXG08aWOwDSJVmGonuWD3x&#10;jxJOqjg9t/hGbv2Udf0pzH8BAAD//wMAUEsDBBQABgAIAAAAIQCJl0Ho4wAAAAwBAAAPAAAAZHJz&#10;L2Rvd25yZXYueG1sTI9PT4NAFMTvJv0Om9fEi7ELUgQpj8YYtYk3i3/ibctugci+JewW8Nu7Pelx&#10;MpOZ3+TbWXdsVINtDSGEqwCYosrIlmqEt/LpOgVmnSApOkMK4UdZ2BaLi1xk0kz0qsa9q5kvIZsJ&#10;hMa5PuPcVo3Swq5Mr8h7RzNo4bwcai4HMfly3fGbILjlWrTkFxrRq4dGVd/7k0b4uqo/X+z8/D5F&#10;cdQ/7sYy+ZAl4uVyvt8Ac2p2f2E443t0KDzTwZxIWtYhxGHk0R1Ccpf6U+dEmCYRsANCul7HwIuc&#10;/z9R/AIAAP//AwBQSwECLQAUAAYACAAAACEAtoM4kv4AAADhAQAAEwAAAAAAAAAAAAAAAAAAAAAA&#10;W0NvbnRlbnRfVHlwZXNdLnhtbFBLAQItABQABgAIAAAAIQA4/SH/1gAAAJQBAAALAAAAAAAAAAAA&#10;AAAAAC8BAABfcmVscy8ucmVsc1BLAQItABQABgAIAAAAIQBpfVzqMgIAAFwEAAAOAAAAAAAAAAAA&#10;AAAAAC4CAABkcnMvZTJvRG9jLnhtbFBLAQItABQABgAIAAAAIQCJl0Ho4wAAAAwBAAAPAAAAAAAA&#10;AAAAAAAAAIwEAABkcnMvZG93bnJldi54bWxQSwUGAAAAAAQABADzAAAAnAUAAAAA&#10;" fillcolor="white [3201]" stroked="f" strokeweight=".5pt">
                <v:textbox>
                  <w:txbxContent>
                    <w:p w14:paraId="4167FFAE" w14:textId="77777777" w:rsidR="001F10B2" w:rsidRPr="00CC371E" w:rsidRDefault="00A90449" w:rsidP="001F10B2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67" w:history="1">
                        <w:r w:rsidR="001F10B2" w:rsidRPr="00CC371E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5864378A" wp14:editId="2A6AFB65">
            <wp:extent cx="7535382" cy="5328285"/>
            <wp:effectExtent l="0" t="0" r="8890" b="5715"/>
            <wp:docPr id="976345610" name="Obrázek 33" descr="Obsah obrázku mapa, text, diagram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76345610" name="Obrázek 33" descr="Obsah obrázku mapa, text, diagram, atlas&#10;&#10;Popis byl vytvořen automaticky"/>
                    <pic:cNvPicPr/>
                  </pic:nvPicPr>
                  <pic:blipFill>
                    <a:blip r:embed="rId16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42408" cy="533325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ECBABFD" w14:textId="2737A969" w:rsidR="00A73B40" w:rsidRDefault="00CC371E" w:rsidP="00C11051">
      <w:pPr>
        <w:tabs>
          <w:tab w:val="left" w:pos="636"/>
        </w:tabs>
        <w:sectPr w:rsidR="00A73B40" w:rsidSect="008D5301">
          <w:headerReference w:type="default" r:id="rId169"/>
          <w:footerReference w:type="default" r:id="rId170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98" behindDoc="0" locked="0" layoutInCell="1" allowOverlap="1" wp14:anchorId="6EA584D5" wp14:editId="05C12896">
            <wp:simplePos x="0" y="0"/>
            <wp:positionH relativeFrom="margin">
              <wp:posOffset>259080</wp:posOffset>
            </wp:positionH>
            <wp:positionV relativeFrom="paragraph">
              <wp:posOffset>454660</wp:posOffset>
            </wp:positionV>
            <wp:extent cx="1694554" cy="975817"/>
            <wp:effectExtent l="19050" t="19050" r="20320" b="15240"/>
            <wp:wrapNone/>
            <wp:docPr id="92" name="Obrázek 9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94554" cy="975817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F10B2">
        <w:rPr>
          <w:noProof/>
        </w:rPr>
        <mc:AlternateContent>
          <mc:Choice Requires="wps">
            <w:drawing>
              <wp:anchor distT="0" distB="0" distL="114300" distR="114300" simplePos="0" relativeHeight="251705447" behindDoc="0" locked="0" layoutInCell="1" allowOverlap="1" wp14:anchorId="0B4C9EC3" wp14:editId="0729096D">
                <wp:simplePos x="0" y="0"/>
                <wp:positionH relativeFrom="margin">
                  <wp:posOffset>3233420</wp:posOffset>
                </wp:positionH>
                <wp:positionV relativeFrom="paragraph">
                  <wp:posOffset>5067301</wp:posOffset>
                </wp:positionV>
                <wp:extent cx="4295775" cy="285750"/>
                <wp:effectExtent l="0" t="0" r="9525" b="0"/>
                <wp:wrapNone/>
                <wp:docPr id="173" name="Textové pole 17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95775" cy="2857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D3F23E3" w14:textId="77777777" w:rsidR="001F10B2" w:rsidRPr="00CC371E" w:rsidRDefault="00A90449" w:rsidP="001F10B2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71" w:history="1">
                              <w:r w:rsidR="001F10B2" w:rsidRPr="00CC371E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B4C9EC3" id="Textové pole 173" o:spid="_x0000_s1060" type="#_x0000_t202" style="position:absolute;margin-left:254.6pt;margin-top:399pt;width:338.25pt;height:22.5pt;z-index:251705447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mbGqMgIAAFwEAAAOAAAAZHJzL2Uyb0RvYy54bWysVEtv2zAMvg/YfxB0X5ykSdMacYosRYYB&#10;QVsgHXpWZCkWIIuapMTOfv0oOa92Ow27yKRI8fF9pKcPba3JXjivwBR00OtTIgyHUpltQX+8Lr/c&#10;UeIDMyXTYERBD8LTh9nnT9PG5mIIFehSOIJBjM8bW9AqBJtnmeeVqJnvgRUGjRJczQKqbpuVjjUY&#10;vdbZsN+/zRpwpXXAhfd4+9gZ6SzFl1Lw8CylF4HogmJtIZ0unZt4ZrMpy7eO2UrxYxnsH6qomTKY&#10;9BzqkQVGdk79EapW3IEHGXoc6gykVFykHrCbQf9DN+uKWZF6QXC8PcPk/19Y/rRf2xdHQvsVWiQw&#10;AtJYn3u8jP200tXxi5UStCOEhzNsog2E4+VoeD+eTMaUcLQN78aTccI1u7y2zodvAmoShYI6pCWh&#10;xfYrHzAjup5cYjIPWpVLpXVS4iiIhXZkz5BEHVKN+OKdlzakKejtDaaOjwzE511kbTDBpacohXbT&#10;ElUW9GZ0angD5QFxcNCNiLd8qbDYFfPhhTmcCWwd5zw84yE1YDI4SpRU4H797T76I1VopaTBGSuo&#10;/7ljTlCivxsk8X4wGsWhTMpoPBmi4q4tm2uL2dULQAQGuFGWJzH6B30SpYP6DddhHrOiiRmOuQsa&#10;TuIidJOP68TFfJ6ccAwtCyuztjyGjuBFKl7bN+bska+ATD/BaRpZ/oG2zreDfb4LIFXiNALdoXrE&#10;H0c4UX1ct7gj13ryuvwUZr8BAAD//wMAUEsDBBQABgAIAAAAIQD2LUoa4wAAAAwBAAAPAAAAZHJz&#10;L2Rvd25yZXYueG1sTI/LTsMwEEX3SPyDNUhsUGu3ISQNmVQI8ZDY0RQQOzc2SUQ8jmI3CX+Pu4Ll&#10;aI7uPTffzqZjox5cawlhtRTANFVWtVQj7MvHRQrMeUlKdpY0wo92sC3Oz3KZKTvRqx53vmYhhFwm&#10;ERrv+4xzVzXaSLe0vabw+7KDkT6cQ83VIKcQbjq+FuKGG9lSaGhkr+8bXX3vjgbh86r+eHHz09sU&#10;xVH/8DyWybsqES8v5rtbYF7P/g+Gk35QhyI4HeyRlGMdQiw264AiJJs0jDoRqzROgB0Q0utIAC9y&#10;/n9E8QsAAP//AwBQSwECLQAUAAYACAAAACEAtoM4kv4AAADhAQAAEwAAAAAAAAAAAAAAAAAAAAAA&#10;W0NvbnRlbnRfVHlwZXNdLnhtbFBLAQItABQABgAIAAAAIQA4/SH/1gAAAJQBAAALAAAAAAAAAAAA&#10;AAAAAC8BAABfcmVscy8ucmVsc1BLAQItABQABgAIAAAAIQCImbGqMgIAAFwEAAAOAAAAAAAAAAAA&#10;AAAAAC4CAABkcnMvZTJvRG9jLnhtbFBLAQItABQABgAIAAAAIQD2LUoa4wAAAAwBAAAPAAAAAAAA&#10;AAAAAAAAAIwEAABkcnMvZG93bnJldi54bWxQSwUGAAAAAAQABADzAAAAnAUAAAAA&#10;" fillcolor="white [3201]" stroked="f" strokeweight=".5pt">
                <v:textbox>
                  <w:txbxContent>
                    <w:p w14:paraId="0D3F23E3" w14:textId="77777777" w:rsidR="001F10B2" w:rsidRPr="00CC371E" w:rsidRDefault="00A90449" w:rsidP="001F10B2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72" w:history="1">
                        <w:r w:rsidR="001F10B2" w:rsidRPr="00CC371E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48E26B41" wp14:editId="1D6AEF4C">
            <wp:extent cx="7535382" cy="5328285"/>
            <wp:effectExtent l="0" t="0" r="8890" b="5715"/>
            <wp:docPr id="45415261" name="Obrázek 34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5415261" name="Obrázek 34" descr="Obsah obrázku mapa, text, atlas&#10;&#10;Popis byl vytvořen automaticky"/>
                    <pic:cNvPicPr/>
                  </pic:nvPicPr>
                  <pic:blipFill>
                    <a:blip r:embed="rId17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41002" cy="533225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067E50C" w14:textId="196BF716" w:rsidR="009D2827" w:rsidRDefault="003E085A" w:rsidP="00C11051">
      <w:pPr>
        <w:tabs>
          <w:tab w:val="left" w:pos="636"/>
        </w:tabs>
        <w:sectPr w:rsidR="009D2827" w:rsidSect="009D2827">
          <w:headerReference w:type="default" r:id="rId174"/>
          <w:footerReference w:type="default" r:id="rId175"/>
          <w:pgSz w:w="11906" w:h="16838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299" behindDoc="0" locked="0" layoutInCell="1" allowOverlap="1" wp14:anchorId="2A4F2DDE" wp14:editId="030AC237">
            <wp:simplePos x="0" y="0"/>
            <wp:positionH relativeFrom="margin">
              <wp:posOffset>3697605</wp:posOffset>
            </wp:positionH>
            <wp:positionV relativeFrom="paragraph">
              <wp:posOffset>502920</wp:posOffset>
            </wp:positionV>
            <wp:extent cx="1821587" cy="1048970"/>
            <wp:effectExtent l="19050" t="19050" r="26670" b="18415"/>
            <wp:wrapNone/>
            <wp:docPr id="94" name="Obrázek 9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21587" cy="104897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F10B2">
        <w:rPr>
          <w:noProof/>
        </w:rPr>
        <mc:AlternateContent>
          <mc:Choice Requires="wps">
            <w:drawing>
              <wp:anchor distT="0" distB="0" distL="114300" distR="114300" simplePos="0" relativeHeight="251707495" behindDoc="0" locked="0" layoutInCell="1" allowOverlap="1" wp14:anchorId="418C34AE" wp14:editId="22ECAB99">
                <wp:simplePos x="0" y="0"/>
                <wp:positionH relativeFrom="margin">
                  <wp:align>right</wp:align>
                </wp:positionH>
                <wp:positionV relativeFrom="paragraph">
                  <wp:posOffset>7886700</wp:posOffset>
                </wp:positionV>
                <wp:extent cx="4286250" cy="295275"/>
                <wp:effectExtent l="0" t="0" r="0" b="9525"/>
                <wp:wrapNone/>
                <wp:docPr id="174" name="Textové pole 17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286250" cy="295275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532D81E" w14:textId="77777777" w:rsidR="001F10B2" w:rsidRPr="003E085A" w:rsidRDefault="00A90449" w:rsidP="001F10B2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76" w:history="1">
                              <w:r w:rsidR="001F10B2" w:rsidRPr="003E085A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18C34AE" id="Textové pole 174" o:spid="_x0000_s1061" type="#_x0000_t202" style="position:absolute;margin-left:286.3pt;margin-top:621pt;width:337.5pt;height:23.25pt;z-index:251707495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mF8tMAIAAFwEAAAOAAAAZHJzL2Uyb0RvYy54bWysVEtv2zAMvg/YfxB0X5y4SdoacYosRYYB&#10;QVsgHXpWZCkRIIuapMTOfv0oOa92Ow27yKRI8fHxoycPba3JXjivwJR00OtTIgyHSplNSX+8Lr7c&#10;UeIDMxXTYERJD8LTh+nnT5PGFiKHLehKOIJBjC8aW9JtCLbIMs+3oma+B1YYNEpwNQuouk1WOdZg&#10;9Fpneb8/zhpwlXXAhfd4+9gZ6TTFl1Lw8CylF4HokmJtIZ0unet4ZtMJKzaO2a3ixzLYP1RRM2Uw&#10;6TnUIwuM7Jz6I1StuAMPMvQ41BlIqbhIPWA3g/6HblZbZkXqBcHx9gyT/39h+dN+ZV8cCe1XaHGA&#10;EZDG+sLjZeynla6OX6yUoB0hPJxhE20gHC+H+d04H6GJoy2/H+W3oxgmu7y2zodvAmoShZI6HEtC&#10;i+2XPnSuJ5eYzINW1UJpnZRIBTHXjuwZDlGHVCMGf+elDWlKOr7BMuIjA/F5F1kbrOXSU5RCu26J&#10;qkp6kyqNV2uoDoiDg44i3vKFwmKXzIcX5pAT2B/yPDzjITVgMjhKlGzB/frbffTHUaGVkgY5VlL/&#10;c8ecoER/NzjE+8FwGEmZlOHoNkfFXVvW1xazq+eACAxwoyxPYvQP+iRKB/UbrsMsZkUTMxxzlzSc&#10;xHnomI/rxMVslpyQhpaFpVlZHkNH8OIoXts35uxxXgEn/QQnNrLiw9g63w722S6AVGmmF1SP+COF&#10;EyuO6xZ35FpPXpefwvQ3AAAA//8DAFBLAwQUAAYACAAAACEAcVWO5N8AAAAKAQAADwAAAGRycy9k&#10;b3ducmV2LnhtbExPy07DMBC8I/EP1iJxQdQhJW0U4lQI8ZC40dAibm68JBHxOordJPw92xPcZmdG&#10;szP5ZradGHHwrSMFN4sIBFLlTEu1gvfy6ToF4YMmoztHqOAHPWyK87NcZ8ZN9IbjNtSCQ8hnWkET&#10;Qp9J6asGrfYL1yOx9uUGqwOfQy3NoCcOt52Mo2glrW6JPzS6x4cGq+/t0Sr4vKo/Xv38vJuWybJ/&#10;fBnL9d6USl1ezPd3IALO4c8Mp/pcHQrudHBHMl50CnhIYDa+jRmxvlonDA4nKk0TkEUu/08ofgEA&#10;AP//AwBQSwECLQAUAAYACAAAACEAtoM4kv4AAADhAQAAEwAAAAAAAAAAAAAAAAAAAAAAW0NvbnRl&#10;bnRfVHlwZXNdLnhtbFBLAQItABQABgAIAAAAIQA4/SH/1gAAAJQBAAALAAAAAAAAAAAAAAAAAC8B&#10;AABfcmVscy8ucmVsc1BLAQItABQABgAIAAAAIQCGmF8tMAIAAFwEAAAOAAAAAAAAAAAAAAAAAC4C&#10;AABkcnMvZTJvRG9jLnhtbFBLAQItABQABgAIAAAAIQBxVY7k3wAAAAoBAAAPAAAAAAAAAAAAAAAA&#10;AIoEAABkcnMvZG93bnJldi54bWxQSwUGAAAAAAQABADzAAAAlgUAAAAA&#10;" fillcolor="white [3201]" stroked="f" strokeweight=".5pt">
                <v:textbox>
                  <w:txbxContent>
                    <w:p w14:paraId="0532D81E" w14:textId="77777777" w:rsidR="001F10B2" w:rsidRPr="003E085A" w:rsidRDefault="00A90449" w:rsidP="001F10B2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77" w:history="1">
                        <w:r w:rsidR="001F10B2" w:rsidRPr="003E085A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77759DD6" wp14:editId="729A7470">
            <wp:extent cx="5759450" cy="8145145"/>
            <wp:effectExtent l="0" t="0" r="0" b="8255"/>
            <wp:docPr id="1492579796" name="Obrázek 35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92579796" name="Obrázek 35" descr="Obsah obrázku mapa, text, atlas&#10;&#10;Popis byl vytvořen automaticky"/>
                    <pic:cNvPicPr/>
                  </pic:nvPicPr>
                  <pic:blipFill>
                    <a:blip r:embed="rId17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451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10B0DC0" w14:textId="17631DB1" w:rsidR="00116A1E" w:rsidRDefault="003E085A" w:rsidP="00DD44FC">
      <w:pPr>
        <w:tabs>
          <w:tab w:val="left" w:pos="703"/>
        </w:tabs>
        <w:sectPr w:rsidR="00116A1E" w:rsidSect="00412B53">
          <w:headerReference w:type="default" r:id="rId179"/>
          <w:footerReference w:type="default" r:id="rId180"/>
          <w:pgSz w:w="16838" w:h="11906" w:orient="landscape"/>
          <w:pgMar w:top="1418" w:right="1418" w:bottom="1418" w:left="1418" w:header="709" w:footer="709" w:gutter="0"/>
          <w:cols w:space="708"/>
          <w:docGrid w:linePitch="360"/>
        </w:sectPr>
      </w:pPr>
      <w:r>
        <w:rPr>
          <w:noProof/>
        </w:rPr>
        <w:lastRenderedPageBreak/>
        <w:drawing>
          <wp:anchor distT="0" distB="0" distL="114300" distR="114300" simplePos="0" relativeHeight="251658300" behindDoc="0" locked="0" layoutInCell="1" allowOverlap="1" wp14:anchorId="662BCE5D" wp14:editId="4F99A4C7">
            <wp:simplePos x="0" y="0"/>
            <wp:positionH relativeFrom="margin">
              <wp:posOffset>5552440</wp:posOffset>
            </wp:positionH>
            <wp:positionV relativeFrom="paragraph">
              <wp:posOffset>1835150</wp:posOffset>
            </wp:positionV>
            <wp:extent cx="1821587" cy="1048970"/>
            <wp:effectExtent l="19050" t="19050" r="26670" b="18415"/>
            <wp:wrapNone/>
            <wp:docPr id="95" name="Obrázek 9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21587" cy="104897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301" behindDoc="0" locked="0" layoutInCell="1" allowOverlap="1" wp14:anchorId="220F6737" wp14:editId="1A98CA6D">
            <wp:simplePos x="0" y="0"/>
            <wp:positionH relativeFrom="column">
              <wp:posOffset>5038751</wp:posOffset>
            </wp:positionH>
            <wp:positionV relativeFrom="paragraph">
              <wp:posOffset>400050</wp:posOffset>
            </wp:positionV>
            <wp:extent cx="2292324" cy="1362075"/>
            <wp:effectExtent l="19050" t="19050" r="13335" b="9525"/>
            <wp:wrapNone/>
            <wp:docPr id="209" name="Obrázek 209" descr="C:\Users\hrckoval\AppData\Local\Microsoft\Windows\INetCache\Content.Word\celek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 descr="C:\Users\hrckoval\AppData\Local\Microsoft\Windows\INetCache\Content.Word\celek.jpg"/>
                    <pic:cNvPicPr>
                      <a:picLocks noChangeAspect="1" noChangeArrowheads="1"/>
                    </pic:cNvPicPr>
                  </pic:nvPicPr>
                  <pic:blipFill>
                    <a:blip r:embed="rId18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296301" cy="1364438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F10B2">
        <w:rPr>
          <w:noProof/>
        </w:rPr>
        <mc:AlternateContent>
          <mc:Choice Requires="wps">
            <w:drawing>
              <wp:anchor distT="0" distB="0" distL="114300" distR="114300" simplePos="0" relativeHeight="251709543" behindDoc="0" locked="0" layoutInCell="1" allowOverlap="1" wp14:anchorId="7F8AC8F7" wp14:editId="3B59B5DE">
                <wp:simplePos x="0" y="0"/>
                <wp:positionH relativeFrom="margin">
                  <wp:posOffset>3290570</wp:posOffset>
                </wp:positionH>
                <wp:positionV relativeFrom="paragraph">
                  <wp:posOffset>5048250</wp:posOffset>
                </wp:positionV>
                <wp:extent cx="4343400" cy="285750"/>
                <wp:effectExtent l="0" t="0" r="0" b="0"/>
                <wp:wrapNone/>
                <wp:docPr id="175" name="Textové pole 17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43400" cy="2857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FF79EAD" w14:textId="77777777" w:rsidR="001F10B2" w:rsidRPr="003E085A" w:rsidRDefault="00A90449" w:rsidP="001F10B2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82" w:history="1">
                              <w:r w:rsidR="001F10B2" w:rsidRPr="003E085A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F8AC8F7" id="Textové pole 175" o:spid="_x0000_s1062" type="#_x0000_t202" style="position:absolute;margin-left:259.1pt;margin-top:397.5pt;width:342pt;height:22.5pt;z-index:251709543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2b7pLwIAAFwEAAAOAAAAZHJzL2Uyb0RvYy54bWysVNtu2zAMfR+wfxD0vjj3dkacIkuRYUDQ&#10;FkiHPiuyFAuQRU1SYmdfP0rObd2ehiGAQooUL+eQnj20tSYH4bwCU9BBr0+JMBxKZXYF/f66+nRP&#10;iQ/MlEyDEQU9Ck8f5h8/zBqbiyFUoEvhCAYxPm9sQasQbJ5lnleiZr4HVhg0SnA1C6i6XVY61mD0&#10;WmfDfn+aNeBK64AL7/H2sTPSeYovpeDhWUovAtEFxdpCOl06t/HM5jOW7xyzleKnMtg/VFEzZTDp&#10;JdQjC4zsnfojVK24Aw8y9DjUGUipuEg9YDeD/rtuNhWzIvWC4Hh7gcn/v7D86bCxL46E9gu0SGAE&#10;pLE+93gZ+2mlq+M/VkrQjhAeL7CJNhCOl+MR/vpo4mgb3k/uJgnX7PraOh++CqhJFArqkJaEFjus&#10;fcCM6Hp2ick8aFWulNZJiaMgltqRA0MSdUg14ovfvLQhTUGnI0wdHxmIz7vI2mCCa09RCu22Jaos&#10;6Gh6bngL5RFxcNCNiLd8pbDYNfPhhTmcCewP5zw84yE1YDI4SZRU4H7+7T76I1VopaTBGSuo/7Fn&#10;TlCivxkk8fNgPI5DmZTx5G6Iiru1bG8tZl8vAREY4EZZnsToH/RZlA7qN1yHRcyKJmY45i5oOIvL&#10;0E0+rhMXi0VywjG0LKzNxvIYOoIXqXht35izJ74CMv0E52lk+TvaOt8O9sU+gFSJ0wh0h+oJfxzh&#10;RPVp3eKO3OrJ6/pRmP8CAAD//wMAUEsDBBQABgAIAAAAIQCS8Fdv4wAAAAwBAAAPAAAAZHJzL2Rv&#10;d25yZXYueG1sTI/LTsMwEEX3SP0HayqxQdRuSmhI41QIAZXY0fAQOzd2k4h4HMVuEv6e6QqWM3N0&#10;59xsO9mWDab3jUMJy4UAZrB0usFKwlvxdJ0A80GhVq1DI+HHeNjms4tMpdqN+GqGfagYhaBPlYQ6&#10;hC7l3Je1scovXGeQbkfXWxVo7CuuezVSuG15JMQtt6pB+lCrzjzUpvzen6yEr6vq88VPz+/jKl51&#10;j7uhWH/oQsrL+XS/ARbMFP5gOOuTOuTkdHAn1J61EuJlEhEqYX0XU6kzEYmIVgcJyY0QwPOM/y+R&#10;/wIAAP//AwBQSwECLQAUAAYACAAAACEAtoM4kv4AAADhAQAAEwAAAAAAAAAAAAAAAAAAAAAAW0Nv&#10;bnRlbnRfVHlwZXNdLnhtbFBLAQItABQABgAIAAAAIQA4/SH/1gAAAJQBAAALAAAAAAAAAAAAAAAA&#10;AC8BAABfcmVscy8ucmVsc1BLAQItABQABgAIAAAAIQCL2b7pLwIAAFwEAAAOAAAAAAAAAAAAAAAA&#10;AC4CAABkcnMvZTJvRG9jLnhtbFBLAQItABQABgAIAAAAIQCS8Fdv4wAAAAwBAAAPAAAAAAAAAAAA&#10;AAAAAIkEAABkcnMvZG93bnJldi54bWxQSwUGAAAAAAQABADzAAAAmQUAAAAA&#10;" fillcolor="white [3201]" stroked="f" strokeweight=".5pt">
                <v:textbox>
                  <w:txbxContent>
                    <w:p w14:paraId="1FF79EAD" w14:textId="77777777" w:rsidR="001F10B2" w:rsidRPr="003E085A" w:rsidRDefault="00A90449" w:rsidP="001F10B2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83" w:history="1">
                        <w:r w:rsidR="001F10B2" w:rsidRPr="003E085A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4BE19236" wp14:editId="45E91A0A">
            <wp:extent cx="7543800" cy="5334238"/>
            <wp:effectExtent l="0" t="0" r="0" b="0"/>
            <wp:docPr id="227075394" name="Obrázek 36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27075394" name="Obrázek 36" descr="Obsah obrázku mapa, text, atlas&#10;&#10;Popis byl vytvořen automaticky"/>
                    <pic:cNvPicPr/>
                  </pic:nvPicPr>
                  <pic:blipFill>
                    <a:blip r:embed="rId18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0969" cy="533930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97A273B" w14:textId="56F25AF9" w:rsidR="00F240A5" w:rsidRDefault="003E085A" w:rsidP="00EA3939">
      <w:r>
        <w:rPr>
          <w:noProof/>
        </w:rPr>
        <w:lastRenderedPageBreak/>
        <w:drawing>
          <wp:anchor distT="0" distB="0" distL="114300" distR="114300" simplePos="0" relativeHeight="251658302" behindDoc="0" locked="0" layoutInCell="1" allowOverlap="1" wp14:anchorId="1F3C1C29" wp14:editId="72452C17">
            <wp:simplePos x="0" y="0"/>
            <wp:positionH relativeFrom="margin">
              <wp:posOffset>5517303</wp:posOffset>
            </wp:positionH>
            <wp:positionV relativeFrom="paragraph">
              <wp:posOffset>2520315</wp:posOffset>
            </wp:positionV>
            <wp:extent cx="1800000" cy="1036800"/>
            <wp:effectExtent l="19050" t="19050" r="10160" b="11430"/>
            <wp:wrapNone/>
            <wp:docPr id="98" name="Obrázek 9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800000" cy="103680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>
        <w:rPr>
          <w:noProof/>
        </w:rPr>
        <w:drawing>
          <wp:anchor distT="0" distB="0" distL="114300" distR="114300" simplePos="0" relativeHeight="251658332" behindDoc="0" locked="0" layoutInCell="1" allowOverlap="1" wp14:anchorId="1F30605E" wp14:editId="61E29BE6">
            <wp:simplePos x="0" y="0"/>
            <wp:positionH relativeFrom="column">
              <wp:posOffset>5205095</wp:posOffset>
            </wp:positionH>
            <wp:positionV relativeFrom="paragraph">
              <wp:posOffset>457200</wp:posOffset>
            </wp:positionV>
            <wp:extent cx="2113915" cy="1965941"/>
            <wp:effectExtent l="19050" t="19050" r="19685" b="15875"/>
            <wp:wrapNone/>
            <wp:docPr id="38" name="Obrázek 3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8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118378" cy="1970091"/>
                    </a:xfrm>
                    <a:prstGeom prst="rect">
                      <a:avLst/>
                    </a:prstGeom>
                    <a:noFill/>
                    <a:ln w="3175">
                      <a:solidFill>
                        <a:schemeClr val="tx1"/>
                      </a:solidFill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1F10B2">
        <w:rPr>
          <w:noProof/>
        </w:rPr>
        <mc:AlternateContent>
          <mc:Choice Requires="wps">
            <w:drawing>
              <wp:anchor distT="0" distB="0" distL="114300" distR="114300" simplePos="0" relativeHeight="251711591" behindDoc="0" locked="0" layoutInCell="1" allowOverlap="1" wp14:anchorId="6F8220CD" wp14:editId="48DA2690">
                <wp:simplePos x="0" y="0"/>
                <wp:positionH relativeFrom="margin">
                  <wp:posOffset>3328035</wp:posOffset>
                </wp:positionH>
                <wp:positionV relativeFrom="paragraph">
                  <wp:posOffset>5067300</wp:posOffset>
                </wp:positionV>
                <wp:extent cx="4305300" cy="247650"/>
                <wp:effectExtent l="0" t="0" r="0" b="0"/>
                <wp:wrapNone/>
                <wp:docPr id="176" name="Textové pole 17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305300" cy="24765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308CF93" w14:textId="77777777" w:rsidR="001F10B2" w:rsidRPr="003E085A" w:rsidRDefault="00A90449" w:rsidP="001F10B2">
                            <w:pPr>
                              <w:rPr>
                                <w:rFonts w:ascii="Arial" w:hAnsi="Arial" w:cs="Arial"/>
                                <w:color w:val="808080" w:themeColor="background1" w:themeShade="80"/>
                                <w:sz w:val="18"/>
                                <w:szCs w:val="18"/>
                              </w:rPr>
                            </w:pPr>
                            <w:hyperlink r:id="rId186" w:history="1">
                              <w:r w:rsidR="001F10B2" w:rsidRPr="003E085A">
                                <w:rPr>
                                  <w:rStyle w:val="Hypertextovodkaz"/>
                                  <w:rFonts w:ascii="Arial" w:hAnsi="Arial" w:cs="Arial"/>
                                  <w:color w:val="808080" w:themeColor="background1" w:themeShade="80"/>
                                  <w:sz w:val="18"/>
                                  <w:szCs w:val="18"/>
                                </w:rPr>
                                <w:t>Odkaz do aplikace Mapa veřejných prostranství podléhajících místnímu poplatku</w:t>
                              </w:r>
                            </w:hyperlink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F8220CD" id="Textové pole 176" o:spid="_x0000_s1063" type="#_x0000_t202" style="position:absolute;margin-left:262.05pt;margin-top:399pt;width:339pt;height:19.5pt;z-index:251711591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bYntMAIAAFwEAAAOAAAAZHJzL2Uyb0RvYy54bWysVEtv2zAMvg/YfxB0X+w82xlxiixFhgFB&#10;WyAdelZkKREgi5qkxM5+/Sg5r3U7DbvIpEjx8X2kpw9trclBOK/AlLTfyykRhkOlzLak31+Xn+4p&#10;8YGZimkwoqRH4enD7OOHaWMLMYAd6Eo4gkGMLxpb0l0Itsgyz3eiZr4HVhg0SnA1C6i6bVY51mD0&#10;WmeDPJ9kDbjKOuDCe7x97Ix0luJLKXh4ltKLQHRJsbaQTpfOTTyz2ZQVW8fsTvFTGewfqqiZMpj0&#10;EuqRBUb2Tv0RqlbcgQcZehzqDKRUXKQesJt+/q6b9Y5ZkXpBcLy9wOT/X1j+dFjbF0dC+wVaJDAC&#10;0lhfeLyM/bTS1fGLlRK0I4THC2yiDYTj5WiYj4c5mjjaBqO7yTjhml1fW+fDVwE1iUJJHdKS0GKH&#10;lQ+YEV3PLjGZB62qpdI6KXEUxEI7cmBIog6pRnzxm5c2pCnpZIip4yMD8XkXWRtMcO0pSqHdtERV&#10;JR3enRveQHVEHBx0I+ItXyosdsV8eGEOZwL7wzkPz3hIDZgMThIlO3A//3Yf/ZEqtFLS4IyV1P/Y&#10;Myco0d8Mkvi5PxrFoUzKaHw3QMXdWja3FrOvF4AI9HGjLE9i9A/6LEoH9RuuwzxmRRMzHHOXNJzF&#10;RegmH9eJi/k8OeEYWhZWZm15DB3Bi1S8tm/M2RNfAZl+gvM0suIdbZ1vB/t8H0CqxGkEukP1hD+O&#10;cKL6tG5xR2715HX9Kcx+AQAA//8DAFBLAwQUAAYACAAAACEAsxoGYuIAAAAMAQAADwAAAGRycy9k&#10;b3ducmV2LnhtbEyPwU7DMAyG70i8Q2QkLoglaxktpemEEDCJG+sG4pY1pq1onKrJ2vL2ZCc42v70&#10;+/vz9Ww6NuLgWksSlgsBDKmyuqVawq58vk6BOa9Iq84SSvhBB+vi/CxXmbYTveG49TULIeQyJaHx&#10;vs84d1WDRrmF7ZHC7csORvkwDjXXg5pCuOl4JMQtN6ql8KFRPT42WH1vj0bC51X98erml/0Ur+L+&#10;aTOWybsupby8mB/ugXmc/R8MJ/2gDkVwOtgjacc6CavoZhlQCcldGkqdiEhEYXWQkMaJAF7k/H+J&#10;4hcAAP//AwBQSwECLQAUAAYACAAAACEAtoM4kv4AAADhAQAAEwAAAAAAAAAAAAAAAAAAAAAAW0Nv&#10;bnRlbnRfVHlwZXNdLnhtbFBLAQItABQABgAIAAAAIQA4/SH/1gAAAJQBAAALAAAAAAAAAAAAAAAA&#10;AC8BAABfcmVscy8ucmVsc1BLAQItABQABgAIAAAAIQD8bYntMAIAAFwEAAAOAAAAAAAAAAAAAAAA&#10;AC4CAABkcnMvZTJvRG9jLnhtbFBLAQItABQABgAIAAAAIQCzGgZi4gAAAAwBAAAPAAAAAAAAAAAA&#10;AAAAAIoEAABkcnMvZG93bnJldi54bWxQSwUGAAAAAAQABADzAAAAmQUAAAAA&#10;" fillcolor="white [3201]" stroked="f" strokeweight=".5pt">
                <v:textbox>
                  <w:txbxContent>
                    <w:p w14:paraId="0308CF93" w14:textId="77777777" w:rsidR="001F10B2" w:rsidRPr="003E085A" w:rsidRDefault="00A90449" w:rsidP="001F10B2">
                      <w:pPr>
                        <w:rPr>
                          <w:rFonts w:ascii="Arial" w:hAnsi="Arial" w:cs="Arial"/>
                          <w:color w:val="808080" w:themeColor="background1" w:themeShade="80"/>
                          <w:sz w:val="18"/>
                          <w:szCs w:val="18"/>
                        </w:rPr>
                      </w:pPr>
                      <w:hyperlink r:id="rId187" w:history="1">
                        <w:r w:rsidR="001F10B2" w:rsidRPr="003E085A">
                          <w:rPr>
                            <w:rStyle w:val="Hypertextovodkaz"/>
                            <w:rFonts w:ascii="Arial" w:hAnsi="Arial" w:cs="Arial"/>
                            <w:color w:val="808080" w:themeColor="background1" w:themeShade="80"/>
                            <w:sz w:val="18"/>
                            <w:szCs w:val="18"/>
                          </w:rPr>
                          <w:t>Odkaz do aplikace Mapa veřejných prostranství podléhajících místnímu poplatku</w:t>
                        </w:r>
                      </w:hyperlink>
                    </w:p>
                  </w:txbxContent>
                </v:textbox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4FAF1C75" wp14:editId="2A98E07E">
            <wp:extent cx="7553325" cy="5340973"/>
            <wp:effectExtent l="0" t="0" r="0" b="0"/>
            <wp:docPr id="803129029" name="Obrázek 37" descr="Obsah obrázku mapa, text, atlas&#10;&#10;Popis byl vytvořen automatick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03129029" name="Obrázek 37" descr="Obsah obrázku mapa, text, atlas&#10;&#10;Popis byl vytvořen automaticky"/>
                    <pic:cNvPicPr/>
                  </pic:nvPicPr>
                  <pic:blipFill>
                    <a:blip r:embed="rId18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58759" cy="534481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sectPr w:rsidR="00F240A5" w:rsidSect="008D5301">
      <w:pgSz w:w="16838" w:h="11906" w:orient="landscape"/>
      <w:pgMar w:top="1418" w:right="1418" w:bottom="1418" w:left="1418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D5346AD" w14:textId="77777777" w:rsidR="00166AA7" w:rsidRDefault="00166AA7">
      <w:r>
        <w:separator/>
      </w:r>
    </w:p>
  </w:endnote>
  <w:endnote w:type="continuationSeparator" w:id="0">
    <w:p w14:paraId="2346E5E8" w14:textId="77777777" w:rsidR="00166AA7" w:rsidRDefault="00166AA7">
      <w:r>
        <w:continuationSeparator/>
      </w:r>
    </w:p>
  </w:endnote>
  <w:endnote w:type="continuationNotice" w:id="1">
    <w:p w14:paraId="6ECF497D" w14:textId="77777777" w:rsidR="00166AA7" w:rsidRDefault="00166AA7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charset w:val="00"/>
    <w:family w:val="auto"/>
    <w:pitch w:val="default"/>
    <w:sig w:usb0="00000003" w:usb1="00000000" w:usb2="00000000" w:usb3="00000000" w:csb0="00000001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32D97F" w14:textId="77777777" w:rsidR="00A90449" w:rsidRDefault="00A90449">
    <w:pPr>
      <w:pStyle w:val="Zpa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35010CC" w14:textId="2DBDDB14" w:rsidR="00474C41" w:rsidRDefault="00474C41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B2D7F8C" w14:textId="785FFC37" w:rsidR="00474C41" w:rsidRDefault="00474C41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350532171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737005990"/>
          <w:docPartObj>
            <w:docPartGallery w:val="Page Numbers (Top of Page)"/>
            <w:docPartUnique/>
          </w:docPartObj>
        </w:sdtPr>
        <w:sdtEndPr/>
        <w:sdtContent>
          <w:p w14:paraId="67961858" w14:textId="6A38C9E9" w:rsidR="00FF2B12" w:rsidRPr="00C5039B" w:rsidRDefault="00FF2B12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</w:t>
            </w:r>
            <w:r w:rsidR="00AD1188">
              <w:rPr>
                <w:rFonts w:ascii="Arial" w:hAnsi="Arial" w:cs="Arial"/>
                <w:color w:val="FF0000"/>
                <w:sz w:val="16"/>
                <w:szCs w:val="16"/>
              </w:rPr>
              <w:t>_</w:t>
            </w:r>
          </w:p>
          <w:p w14:paraId="0430E3FB" w14:textId="39D73457" w:rsidR="00FF2B12" w:rsidRPr="00C5039B" w:rsidRDefault="00FF2B12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62A6B8E6" w14:textId="4DF13772" w:rsidR="00FF2B12" w:rsidRPr="00C5039B" w:rsidRDefault="00FF2B12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 w:rsidR="00EA3939"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3110298B" w14:textId="717AA5C5" w:rsidR="00FF2B12" w:rsidRPr="00C5039B" w:rsidRDefault="00FF2B12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1C06BA90" w14:textId="08880DC1" w:rsidR="00322F53" w:rsidRDefault="00322F53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80D7D64" w14:textId="77777777" w:rsidR="00A90449" w:rsidRDefault="00A90449">
    <w:pPr>
      <w:pStyle w:val="Zpat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9DB495E" w14:textId="77777777" w:rsidR="00221890" w:rsidRDefault="00221890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C9A992D" w14:textId="77777777" w:rsidR="00221890" w:rsidRDefault="00221890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947392450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245490952"/>
          <w:docPartObj>
            <w:docPartGallery w:val="Page Numbers (Top of Page)"/>
            <w:docPartUnique/>
          </w:docPartObj>
        </w:sdtPr>
        <w:sdtEndPr/>
        <w:sdtContent>
          <w:p w14:paraId="01F34146" w14:textId="0BE136CD" w:rsidR="00221890" w:rsidRPr="00C5039B" w:rsidRDefault="00221890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</w:t>
            </w:r>
          </w:p>
          <w:p w14:paraId="6C1BB986" w14:textId="77777777" w:rsidR="00221890" w:rsidRPr="00C5039B" w:rsidRDefault="00221890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7EA93221" w14:textId="637DECD2" w:rsidR="00221890" w:rsidRPr="00C5039B" w:rsidRDefault="00221890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3BF514D9" w14:textId="77777777" w:rsidR="00221890" w:rsidRPr="00C5039B" w:rsidRDefault="00221890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442DA239" w14:textId="77777777" w:rsidR="00221890" w:rsidRDefault="00221890"/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684328C" w14:textId="77777777" w:rsidR="005B4768" w:rsidRDefault="005B4768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0893FC9B" w14:textId="77777777" w:rsidR="005B4768" w:rsidRDefault="005B4768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1147192806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349445623"/>
          <w:docPartObj>
            <w:docPartGallery w:val="Page Numbers (Top of Page)"/>
            <w:docPartUnique/>
          </w:docPartObj>
        </w:sdtPr>
        <w:sdtEndPr/>
        <w:sdtContent>
          <w:p w14:paraId="304E6E52" w14:textId="23942559" w:rsidR="005B4768" w:rsidRPr="00C5039B" w:rsidRDefault="005B4768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4BEB197A" w14:textId="77777777" w:rsidR="005B4768" w:rsidRPr="00C5039B" w:rsidRDefault="005B4768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153D476C" w14:textId="7DC25D58" w:rsidR="005B4768" w:rsidRPr="00C5039B" w:rsidRDefault="005B4768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6AE9B580" w14:textId="77777777" w:rsidR="005B4768" w:rsidRPr="00C5039B" w:rsidRDefault="005B4768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22E4E357" w14:textId="77777777" w:rsidR="005B4768" w:rsidRDefault="005B4768"/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BC858E4" w14:textId="77777777" w:rsidR="00BF56DC" w:rsidRDefault="00BF56DC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7006E630" w14:textId="77777777" w:rsidR="00BF56DC" w:rsidRDefault="00BF56DC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579790532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192877529"/>
          <w:docPartObj>
            <w:docPartGallery w:val="Page Numbers (Top of Page)"/>
            <w:docPartUnique/>
          </w:docPartObj>
        </w:sdtPr>
        <w:sdtEndPr/>
        <w:sdtContent>
          <w:p w14:paraId="53B9A497" w14:textId="77777777" w:rsidR="00BF56DC" w:rsidRPr="00C5039B" w:rsidRDefault="00BF56DC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13EC1717" w14:textId="77777777" w:rsidR="00BF56DC" w:rsidRPr="00C5039B" w:rsidRDefault="00BF56DC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633E85D9" w14:textId="1E66EFE9" w:rsidR="00BF56DC" w:rsidRPr="00C5039B" w:rsidRDefault="00BF56DC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70A1D462" w14:textId="77777777" w:rsidR="00BF56DC" w:rsidRPr="00C5039B" w:rsidRDefault="00BF56DC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B5DABCA" w14:textId="77777777" w:rsidR="00BF56DC" w:rsidRDefault="00BF56DC"/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7D089CA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46430AE3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1019076263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611965880"/>
          <w:docPartObj>
            <w:docPartGallery w:val="Page Numbers (Top of Page)"/>
            <w:docPartUnique/>
          </w:docPartObj>
        </w:sdtPr>
        <w:sdtEndPr/>
        <w:sdtContent>
          <w:p w14:paraId="15056DA6" w14:textId="7539F182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0C4C4237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6494E157" w14:textId="25399822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3E95AAA3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EBFF580" w14:textId="77777777" w:rsidR="001174CB" w:rsidRDefault="001174CB"/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5F6F446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E05E1F1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719405090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517527602"/>
          <w:docPartObj>
            <w:docPartGallery w:val="Page Numbers (Top of Page)"/>
            <w:docPartUnique/>
          </w:docPartObj>
        </w:sdtPr>
        <w:sdtEndPr/>
        <w:sdtContent>
          <w:p w14:paraId="72B9C373" w14:textId="7A5D2CCF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5B8BF801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23B6277D" w14:textId="062499B8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1E15BA2F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42945366" w14:textId="77777777" w:rsidR="001174CB" w:rsidRDefault="001174CB"/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B8316D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354CDA32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325318572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515654867"/>
          <w:docPartObj>
            <w:docPartGallery w:val="Page Numbers (Top of Page)"/>
            <w:docPartUnique/>
          </w:docPartObj>
        </w:sdtPr>
        <w:sdtEndPr/>
        <w:sdtContent>
          <w:p w14:paraId="605B8176" w14:textId="53658381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31827448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74B3B93B" w14:textId="3AF71B49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2DD60CCA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7B55AB5" w14:textId="77777777" w:rsidR="001174CB" w:rsidRDefault="001174CB"/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8BC6295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4E1EC079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1123216351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2058891010"/>
          <w:docPartObj>
            <w:docPartGallery w:val="Page Numbers (Top of Page)"/>
            <w:docPartUnique/>
          </w:docPartObj>
        </w:sdtPr>
        <w:sdtEndPr/>
        <w:sdtContent>
          <w:p w14:paraId="0CCAD3B4" w14:textId="62E04AE6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5C284986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10998F2C" w14:textId="104C9D0A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6E163744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655312F4" w14:textId="77777777" w:rsidR="001174CB" w:rsidRDefault="001174CB"/>
</w:ftr>
</file>

<file path=word/footer1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0ECD397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287E2C09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410891227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583682557"/>
          <w:docPartObj>
            <w:docPartGallery w:val="Page Numbers (Top of Page)"/>
            <w:docPartUnique/>
          </w:docPartObj>
        </w:sdtPr>
        <w:sdtEndPr/>
        <w:sdtContent>
          <w:p w14:paraId="0B6C297E" w14:textId="4E2E87F1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4F80808B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0FD03010" w14:textId="2ADF870A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40D087F1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1AFBEFE3" w14:textId="77777777" w:rsidR="001174CB" w:rsidRDefault="001174CB"/>
</w:ftr>
</file>

<file path=word/footer1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1D35177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2E91BC5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950972929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198047762"/>
          <w:docPartObj>
            <w:docPartGallery w:val="Page Numbers (Top of Page)"/>
            <w:docPartUnique/>
          </w:docPartObj>
        </w:sdtPr>
        <w:sdtEndPr/>
        <w:sdtContent>
          <w:p w14:paraId="23DB30BB" w14:textId="34F1404D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2AE93972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504D9724" w14:textId="413808F6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4BAC19EB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246B1E0C" w14:textId="77777777" w:rsidR="001174CB" w:rsidRDefault="001174CB"/>
</w:ftr>
</file>

<file path=word/footer1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379247F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3979F9DF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2078506248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865141187"/>
          <w:docPartObj>
            <w:docPartGallery w:val="Page Numbers (Top of Page)"/>
            <w:docPartUnique/>
          </w:docPartObj>
        </w:sdtPr>
        <w:sdtEndPr/>
        <w:sdtContent>
          <w:p w14:paraId="1773C2C5" w14:textId="63B035B1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4F03C27A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5E48A406" w14:textId="3400A2FD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23C974FD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299DC97" w14:textId="77777777" w:rsidR="001174CB" w:rsidRDefault="001174CB"/>
</w:ftr>
</file>

<file path=word/footer1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9EE9AD1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51B64135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1165390047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1438095729"/>
          <w:docPartObj>
            <w:docPartGallery w:val="Page Numbers (Top of Page)"/>
            <w:docPartUnique/>
          </w:docPartObj>
        </w:sdtPr>
        <w:sdtEndPr/>
        <w:sdtContent>
          <w:p w14:paraId="57F05CB4" w14:textId="3A7AF5A1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3B21460C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06892057" w14:textId="5972B5E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55AA653F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04FB1235" w14:textId="77777777" w:rsidR="001174CB" w:rsidRDefault="001174CB"/>
</w:ftr>
</file>

<file path=word/footer1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235C365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2395D781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75478639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724875326"/>
          <w:docPartObj>
            <w:docPartGallery w:val="Page Numbers (Top of Page)"/>
            <w:docPartUnique/>
          </w:docPartObj>
        </w:sdtPr>
        <w:sdtEndPr/>
        <w:sdtContent>
          <w:p w14:paraId="46793339" w14:textId="2246F8B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32AEF6DD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7D413800" w14:textId="6DB23EFA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4A0E4F49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220483F4" w14:textId="77777777" w:rsidR="001174CB" w:rsidRDefault="001174CB"/>
</w:ftr>
</file>

<file path=word/footer1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67F97C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32DAF75E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628592396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2012207105"/>
          <w:docPartObj>
            <w:docPartGallery w:val="Page Numbers (Top of Page)"/>
            <w:docPartUnique/>
          </w:docPartObj>
        </w:sdtPr>
        <w:sdtEndPr/>
        <w:sdtContent>
          <w:p w14:paraId="1550AB84" w14:textId="0F2ABECB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52D09CAD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28177BC1" w14:textId="4A02FEB4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27F36BF6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408195D5" w14:textId="77777777" w:rsidR="001174CB" w:rsidRDefault="001174CB"/>
</w:ftr>
</file>

<file path=word/footer1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D341861" w14:textId="77777777" w:rsidR="00BF56DC" w:rsidRDefault="00BF56DC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5298463C" w14:textId="77777777" w:rsidR="00BF56DC" w:rsidRDefault="00BF56DC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1432472943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908065761"/>
          <w:docPartObj>
            <w:docPartGallery w:val="Page Numbers (Top of Page)"/>
            <w:docPartUnique/>
          </w:docPartObj>
        </w:sdtPr>
        <w:sdtEndPr/>
        <w:sdtContent>
          <w:p w14:paraId="36CB5586" w14:textId="0B288927" w:rsidR="00BF56DC" w:rsidRPr="00C5039B" w:rsidRDefault="00BF56DC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</w:t>
            </w:r>
          </w:p>
          <w:p w14:paraId="319CB479" w14:textId="77777777" w:rsidR="00BF56DC" w:rsidRPr="00C5039B" w:rsidRDefault="00BF56DC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63C441AC" w14:textId="6FEED5AA" w:rsidR="00BF56DC" w:rsidRPr="00C5039B" w:rsidRDefault="00BF56DC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7B185AC4" w14:textId="77777777" w:rsidR="00BF56DC" w:rsidRPr="00C5039B" w:rsidRDefault="00BF56DC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705F17FF" w14:textId="77777777" w:rsidR="00BF56DC" w:rsidRDefault="00BF56DC"/>
</w:ftr>
</file>

<file path=word/footer1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F8D9AE9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p w14:paraId="667CA7F2" w14:textId="77777777" w:rsidR="001174CB" w:rsidRDefault="001174CB" w:rsidP="00FF2B12">
    <w:pPr>
      <w:pStyle w:val="Zpat"/>
      <w:tabs>
        <w:tab w:val="clear" w:pos="4536"/>
        <w:tab w:val="clear" w:pos="9072"/>
        <w:tab w:val="left" w:pos="0"/>
      </w:tabs>
      <w:jc w:val="center"/>
      <w:rPr>
        <w:rFonts w:ascii="Arial" w:hAnsi="Arial" w:cs="Arial"/>
        <w:sz w:val="16"/>
        <w:szCs w:val="16"/>
      </w:rPr>
    </w:pPr>
  </w:p>
  <w:sdt>
    <w:sdtPr>
      <w:rPr>
        <w:rFonts w:ascii="Arial" w:hAnsi="Arial" w:cs="Arial"/>
        <w:sz w:val="16"/>
        <w:szCs w:val="16"/>
      </w:rPr>
      <w:id w:val="-712585063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16"/>
            <w:szCs w:val="16"/>
          </w:rPr>
          <w:id w:val="-181208769"/>
          <w:docPartObj>
            <w:docPartGallery w:val="Page Numbers (Top of Page)"/>
            <w:docPartUnique/>
          </w:docPartObj>
        </w:sdtPr>
        <w:sdtEndPr/>
        <w:sdtContent>
          <w:p w14:paraId="5743DDCF" w14:textId="77777777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color w:val="FF0000"/>
                <w:sz w:val="16"/>
                <w:szCs w:val="16"/>
              </w:rPr>
            </w:pPr>
            <w:r w:rsidRPr="00C5039B"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</w:t>
            </w:r>
            <w:r>
              <w:rPr>
                <w:rFonts w:ascii="Arial" w:hAnsi="Arial" w:cs="Arial"/>
                <w:color w:val="FF0000"/>
                <w:sz w:val="16"/>
                <w:szCs w:val="16"/>
              </w:rPr>
              <w:t>_____________________________________________________________________________________</w:t>
            </w:r>
          </w:p>
          <w:p w14:paraId="61A12171" w14:textId="77777777" w:rsidR="001174CB" w:rsidRPr="00C5039B" w:rsidRDefault="001174CB" w:rsidP="00FF2B12">
            <w:pPr>
              <w:pStyle w:val="Zpat"/>
              <w:tabs>
                <w:tab w:val="clear" w:pos="4536"/>
                <w:tab w:val="clear" w:pos="9072"/>
                <w:tab w:val="left" w:pos="0"/>
              </w:tabs>
              <w:jc w:val="center"/>
              <w:rPr>
                <w:rFonts w:ascii="Arial" w:hAnsi="Arial" w:cs="Arial"/>
                <w:color w:val="FF0000"/>
                <w:sz w:val="16"/>
                <w:szCs w:val="16"/>
              </w:rPr>
            </w:pPr>
          </w:p>
          <w:p w14:paraId="7D8CE4AF" w14:textId="5A44FCCD" w:rsidR="001174CB" w:rsidRPr="00C5039B" w:rsidRDefault="001174CB" w:rsidP="00EA3939">
            <w:pPr>
              <w:pStyle w:val="Zpat"/>
              <w:tabs>
                <w:tab w:val="clear" w:pos="4536"/>
                <w:tab w:val="clear" w:pos="9072"/>
                <w:tab w:val="left" w:pos="0"/>
              </w:tabs>
              <w:rPr>
                <w:rFonts w:ascii="Arial" w:hAnsi="Arial" w:cs="Arial"/>
                <w:sz w:val="16"/>
                <w:szCs w:val="16"/>
              </w:rPr>
            </w:pPr>
            <w:r w:rsidRPr="00C5039B">
              <w:rPr>
                <w:rFonts w:ascii="Arial" w:hAnsi="Arial" w:cs="Arial"/>
                <w:sz w:val="16"/>
                <w:szCs w:val="16"/>
              </w:rPr>
              <w:t xml:space="preserve">Datum nabytí účinnosti: 1. </w:t>
            </w:r>
            <w:r>
              <w:rPr>
                <w:rFonts w:ascii="Arial" w:hAnsi="Arial" w:cs="Arial"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sz w:val="16"/>
                <w:szCs w:val="16"/>
              </w:rPr>
              <w:t>. 202</w:t>
            </w:r>
            <w:r w:rsidR="00412B53">
              <w:rPr>
                <w:rFonts w:ascii="Arial" w:hAnsi="Arial" w:cs="Arial"/>
                <w:sz w:val="16"/>
                <w:szCs w:val="16"/>
              </w:rPr>
              <w:t>5</w:t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</w:t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</w:r>
            <w:r w:rsidRPr="00C5039B">
              <w:rPr>
                <w:rFonts w:ascii="Arial" w:hAnsi="Arial" w:cs="Arial"/>
                <w:sz w:val="16"/>
                <w:szCs w:val="16"/>
              </w:rPr>
              <w:tab/>
              <w:t xml:space="preserve">Strana 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begin"/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instrText>PAGE</w:instrTex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separate"/>
            </w:r>
            <w:r>
              <w:rPr>
                <w:rFonts w:ascii="Arial" w:hAnsi="Arial" w:cs="Arial"/>
                <w:bCs/>
                <w:noProof/>
                <w:sz w:val="16"/>
                <w:szCs w:val="16"/>
              </w:rPr>
              <w:t>1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fldChar w:fldCharType="end"/>
            </w:r>
            <w:r w:rsidRPr="00C5039B">
              <w:rPr>
                <w:rFonts w:ascii="Arial" w:hAnsi="Arial" w:cs="Arial"/>
                <w:sz w:val="16"/>
                <w:szCs w:val="16"/>
              </w:rPr>
              <w:t xml:space="preserve"> (celkem </w:t>
            </w:r>
            <w:r>
              <w:rPr>
                <w:rFonts w:ascii="Arial" w:hAnsi="Arial" w:cs="Arial"/>
                <w:sz w:val="16"/>
                <w:szCs w:val="16"/>
              </w:rPr>
              <w:t>39</w:t>
            </w:r>
            <w:r w:rsidRPr="00C5039B">
              <w:rPr>
                <w:rFonts w:ascii="Arial" w:hAnsi="Arial" w:cs="Arial"/>
                <w:bCs/>
                <w:sz w:val="16"/>
                <w:szCs w:val="16"/>
              </w:rPr>
              <w:t>)</w:t>
            </w:r>
          </w:p>
        </w:sdtContent>
      </w:sdt>
    </w:sdtContent>
  </w:sdt>
  <w:p w14:paraId="212DF859" w14:textId="77777777" w:rsidR="001174CB" w:rsidRPr="00C5039B" w:rsidRDefault="001174CB" w:rsidP="00FF2B12">
    <w:pPr>
      <w:tabs>
        <w:tab w:val="left" w:pos="284"/>
      </w:tabs>
      <w:rPr>
        <w:rFonts w:ascii="Arial" w:hAnsi="Arial" w:cs="Arial"/>
        <w:sz w:val="16"/>
        <w:szCs w:val="16"/>
      </w:rPr>
    </w:pPr>
  </w:p>
  <w:p w14:paraId="7B9D4206" w14:textId="77777777" w:rsidR="001174CB" w:rsidRDefault="001174CB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8372849" w14:textId="77777777" w:rsidR="00166AA7" w:rsidRDefault="00166AA7">
      <w:r>
        <w:separator/>
      </w:r>
    </w:p>
  </w:footnote>
  <w:footnote w:type="continuationSeparator" w:id="0">
    <w:p w14:paraId="404EF10C" w14:textId="77777777" w:rsidR="00166AA7" w:rsidRDefault="00166AA7">
      <w:r>
        <w:continuationSeparator/>
      </w:r>
    </w:p>
  </w:footnote>
  <w:footnote w:type="continuationNotice" w:id="1">
    <w:p w14:paraId="32E446D4" w14:textId="77777777" w:rsidR="00166AA7" w:rsidRDefault="00166AA7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54E1B5F" w14:textId="77777777" w:rsidR="00A90449" w:rsidRDefault="00A90449">
    <w:pPr>
      <w:pStyle w:val="Zhlav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72B9B3E" w14:textId="7665F8BD" w:rsidR="00053476" w:rsidRPr="00442381" w:rsidRDefault="00053476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2EEF4129" w14:textId="0E0F32A4" w:rsidR="000B4D03" w:rsidRPr="00053476" w:rsidRDefault="000B4D03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 w:rsidR="0003394E">
      <w:rPr>
        <w:rFonts w:ascii="Arial" w:hAnsi="Arial" w:cs="Arial"/>
        <w:b/>
        <w:sz w:val="16"/>
        <w:szCs w:val="16"/>
      </w:rPr>
      <w:t>3</w:t>
    </w:r>
  </w:p>
  <w:p w14:paraId="74CC1F34" w14:textId="00025846" w:rsidR="00A22BB3" w:rsidRDefault="000B4D03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 w:rsidR="00124958">
      <w:rPr>
        <w:rFonts w:ascii="Arial" w:hAnsi="Arial" w:cs="Arial"/>
        <w:color w:val="808080"/>
        <w:sz w:val="16"/>
        <w:szCs w:val="16"/>
      </w:rPr>
      <w:t>2</w:t>
    </w:r>
    <w:r w:rsidR="006821B9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 w:rsidR="00A40438"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11C36B40" w14:textId="2FAD1102" w:rsidR="00FF2B12" w:rsidRPr="00053476" w:rsidRDefault="00FF2B12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3F1BA726" w14:textId="491505B8" w:rsidR="000B4D03" w:rsidRPr="0025639F" w:rsidRDefault="000B4D03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</w:t>
    </w:r>
    <w:r w:rsidR="00C423E0">
      <w:rPr>
        <w:color w:val="808080"/>
      </w:rPr>
      <w:t>__</w:t>
    </w:r>
    <w:r>
      <w:rPr>
        <w:color w:val="808080"/>
      </w:rPr>
      <w:t>_______</w:t>
    </w:r>
  </w:p>
  <w:p w14:paraId="22E83C91" w14:textId="49948EC8" w:rsidR="000B4D03" w:rsidRDefault="000B4D03" w:rsidP="00054DD9">
    <w:pPr>
      <w:pStyle w:val="Zkladntex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2C2BD67" w14:textId="77777777" w:rsidR="00A90449" w:rsidRDefault="00A90449">
    <w:pPr>
      <w:pStyle w:val="Zhlav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DD248CC" w14:textId="77777777" w:rsidR="00FA1F01" w:rsidRPr="00442381" w:rsidRDefault="00FA1F01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773F9658" w14:textId="77777777" w:rsidR="00FA1F01" w:rsidRPr="00053476" w:rsidRDefault="00FA1F01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5D779ECF" w14:textId="08064533" w:rsidR="00FA1F01" w:rsidRDefault="00FA1F01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51145A51" w14:textId="77777777" w:rsidR="00FA1F01" w:rsidRPr="00053476" w:rsidRDefault="00FA1F01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14D9BD94" w14:textId="77777777" w:rsidR="00FA1F01" w:rsidRPr="0025639F" w:rsidRDefault="00FA1F01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004A9CAE" w14:textId="77777777" w:rsidR="00FA1F01" w:rsidRDefault="00FA1F01" w:rsidP="00054DD9">
    <w:pPr>
      <w:pStyle w:val="Zkladntext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AF2B97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3E2808D6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20E7D070" w14:textId="35EF491D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7834123B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00AC4E75" w14:textId="5A8FCD4B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6D4A9D11" w14:textId="77777777" w:rsidR="00F12898" w:rsidRDefault="00F12898" w:rsidP="00054DD9">
    <w:pPr>
      <w:pStyle w:val="Zkladntext"/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130CE30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1862BE10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1F222F40" w14:textId="31E4CE3F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7D7B7001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0384DAB1" w14:textId="56AD00F8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1AC66363" w14:textId="77777777" w:rsidR="00F12898" w:rsidRDefault="00F12898" w:rsidP="00054DD9">
    <w:pPr>
      <w:pStyle w:val="Zkladntext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8860A6F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94B267C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23101494" w14:textId="5A2630D2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3AF227B7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76EA68ED" w14:textId="344D3AC0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19C836F3" w14:textId="77777777" w:rsidR="00F12898" w:rsidRDefault="00F12898" w:rsidP="00054DD9">
    <w:pPr>
      <w:pStyle w:val="Zkladntext"/>
    </w:pP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D0AA229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BFBD212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56B6A17A" w14:textId="27F2C9C5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375DB437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20D7753A" w14:textId="51F34BA6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04B90458" w14:textId="77777777" w:rsidR="00F12898" w:rsidRDefault="00F12898" w:rsidP="00054DD9">
    <w:pPr>
      <w:pStyle w:val="Zkladntext"/>
    </w:pP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7CE56BD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51E27AE8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789205D9" w14:textId="5457ECA5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14F7416F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6C95EC81" w14:textId="3B0EDCB0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4E9EFF02" w14:textId="77777777" w:rsidR="00F12898" w:rsidRDefault="00F12898" w:rsidP="00054DD9">
    <w:pPr>
      <w:pStyle w:val="Zkladntext"/>
    </w:pP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D6944CC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4A8149E8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5CFD369A" w14:textId="0AFC85A3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27/</w:t>
    </w:r>
    <w:r w:rsidRPr="00053476">
      <w:rPr>
        <w:rFonts w:ascii="Arial" w:hAnsi="Arial" w:cs="Arial"/>
        <w:color w:val="808080"/>
        <w:sz w:val="16"/>
        <w:szCs w:val="16"/>
      </w:rPr>
      <w:t>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79248C4E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0A278ECA" w14:textId="5DA316D4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2A9D9800" w14:textId="77777777" w:rsidR="00F12898" w:rsidRDefault="00F12898" w:rsidP="00054DD9">
    <w:pPr>
      <w:pStyle w:val="Zkladntext"/>
    </w:pP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F3BF7DB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AA0516C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43604CF0" w14:textId="7B2C35C9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27/</w:t>
    </w:r>
    <w:r w:rsidRPr="00053476">
      <w:rPr>
        <w:rFonts w:ascii="Arial" w:hAnsi="Arial" w:cs="Arial"/>
        <w:color w:val="808080"/>
        <w:sz w:val="16"/>
        <w:szCs w:val="16"/>
      </w:rPr>
      <w:t>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60746F93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6DE932D1" w14:textId="2CEB26D7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264F62A8" w14:textId="77777777" w:rsidR="00F12898" w:rsidRDefault="00F12898" w:rsidP="00054DD9">
    <w:pPr>
      <w:pStyle w:val="Zkladntext"/>
    </w:pP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EC2E16A" w14:textId="77777777" w:rsidR="00F12898" w:rsidRPr="00442381" w:rsidRDefault="00F12898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54E7DD9" w14:textId="77777777" w:rsidR="00F12898" w:rsidRPr="00053476" w:rsidRDefault="00F12898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2F3E953F" w14:textId="06C44364" w:rsidR="00F12898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27/</w:t>
    </w:r>
    <w:r w:rsidRPr="00053476">
      <w:rPr>
        <w:rFonts w:ascii="Arial" w:hAnsi="Arial" w:cs="Arial"/>
        <w:color w:val="808080"/>
        <w:sz w:val="16"/>
        <w:szCs w:val="16"/>
      </w:rPr>
      <w:t>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0EF05A32" w14:textId="77777777" w:rsidR="00F12898" w:rsidRPr="00053476" w:rsidRDefault="00F12898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35C0EE81" w14:textId="4E2B76D4" w:rsidR="00F12898" w:rsidRPr="0025639F" w:rsidRDefault="00F12898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458AA97F" w14:textId="77777777" w:rsidR="00F12898" w:rsidRDefault="00F12898" w:rsidP="00054DD9">
    <w:pPr>
      <w:pStyle w:val="Zkladntext"/>
    </w:pP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5DFAACD" w14:textId="77777777" w:rsidR="00BF4DBC" w:rsidRPr="00442381" w:rsidRDefault="00BF4DB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40A82AA7" w14:textId="77777777" w:rsidR="00BF4DBC" w:rsidRPr="00053476" w:rsidRDefault="00BF4DB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0E791AA5" w14:textId="6E4EBD57" w:rsidR="00BF4DBC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56FFD47A" w14:textId="77777777" w:rsidR="00BF4DBC" w:rsidRPr="00053476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2F87306D" w14:textId="395301E1" w:rsidR="00BF4DBC" w:rsidRPr="0025639F" w:rsidRDefault="00BF4DB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705992D9" w14:textId="77777777" w:rsidR="00BF4DBC" w:rsidRDefault="00BF4DBC" w:rsidP="00054DD9">
    <w:pPr>
      <w:pStyle w:val="Zkladntext"/>
    </w:pP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A67852F" w14:textId="77777777" w:rsidR="00BF4DBC" w:rsidRPr="00442381" w:rsidRDefault="00BF4DB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606D33BD" w14:textId="77777777" w:rsidR="00BF4DBC" w:rsidRPr="00053476" w:rsidRDefault="00BF4DB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5866C76E" w14:textId="289D87A7" w:rsidR="00BF4DBC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79FDA4C5" w14:textId="77777777" w:rsidR="00BF4DBC" w:rsidRPr="00053476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12A7034B" w14:textId="436D5C7E" w:rsidR="00BF4DBC" w:rsidRPr="0025639F" w:rsidRDefault="00BF4DB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2C36131D" w14:textId="77777777" w:rsidR="00BF4DBC" w:rsidRDefault="00BF4DBC" w:rsidP="00054DD9">
    <w:pPr>
      <w:pStyle w:val="Zkladntext"/>
    </w:pPr>
  </w:p>
</w:hdr>
</file>

<file path=word/header1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EC44FDC" w14:textId="77777777" w:rsidR="00BF4DBC" w:rsidRPr="00442381" w:rsidRDefault="00BF4DB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6C387938" w14:textId="77777777" w:rsidR="00BF4DBC" w:rsidRPr="00053476" w:rsidRDefault="00BF4DB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4D8F526D" w14:textId="45795E7E" w:rsidR="00BF4DBC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0E5A0DD2" w14:textId="77777777" w:rsidR="00BF4DBC" w:rsidRPr="00053476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2FD0EC2F" w14:textId="05A02A30" w:rsidR="00BF4DBC" w:rsidRPr="0025639F" w:rsidRDefault="00BF4DB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7D019811" w14:textId="77777777" w:rsidR="00BF4DBC" w:rsidRDefault="00BF4DBC" w:rsidP="00054DD9">
    <w:pPr>
      <w:pStyle w:val="Zkladntext"/>
    </w:pPr>
  </w:p>
</w:hdr>
</file>

<file path=word/header1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F9D7A34" w14:textId="77777777" w:rsidR="00BF4DBC" w:rsidRPr="00442381" w:rsidRDefault="00BF4DB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0766080B" w14:textId="77777777" w:rsidR="00BF4DBC" w:rsidRPr="00053476" w:rsidRDefault="00BF4DB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704F37E1" w14:textId="2F983F01" w:rsidR="00BF4DBC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2A1FA12F" w14:textId="77777777" w:rsidR="00BF4DBC" w:rsidRPr="00053476" w:rsidRDefault="00BF4DBC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1A775806" w14:textId="30EA1143" w:rsidR="00BF4DBC" w:rsidRPr="0025639F" w:rsidRDefault="00BF4DB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6F78B0C0" w14:textId="77777777" w:rsidR="00BF4DBC" w:rsidRDefault="00BF4DBC" w:rsidP="00054DD9">
    <w:pPr>
      <w:pStyle w:val="Zkladntext"/>
    </w:pPr>
  </w:p>
</w:hdr>
</file>

<file path=word/header1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DB80B6A" w14:textId="77777777" w:rsidR="00BF56DC" w:rsidRPr="00442381" w:rsidRDefault="00BF56DC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789ACF20" w14:textId="77777777" w:rsidR="00BF56DC" w:rsidRPr="00053476" w:rsidRDefault="00BF56DC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6608F4DC" w14:textId="0D4F5D48" w:rsidR="00BF56DC" w:rsidRDefault="00BF56DC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</w:t>
    </w:r>
    <w:r w:rsidRPr="00053476">
      <w:rPr>
        <w:rFonts w:ascii="Arial" w:hAnsi="Arial" w:cs="Arial"/>
        <w:color w:val="808080"/>
        <w:sz w:val="16"/>
        <w:szCs w:val="16"/>
      </w:rPr>
      <w:t>/20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00A68E0B" w14:textId="77777777" w:rsidR="00BF56DC" w:rsidRPr="00053476" w:rsidRDefault="00BF56DC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10A3E19D" w14:textId="0FE6E695" w:rsidR="00BF56DC" w:rsidRPr="0025639F" w:rsidRDefault="00BF56DC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</w:t>
    </w:r>
  </w:p>
  <w:p w14:paraId="7A12FE8D" w14:textId="77777777" w:rsidR="00BF56DC" w:rsidRDefault="00BF56DC" w:rsidP="00054DD9">
    <w:pPr>
      <w:pStyle w:val="Zkladntext"/>
    </w:pPr>
  </w:p>
</w:hdr>
</file>

<file path=word/header1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60C9CAC" w14:textId="77777777" w:rsidR="001174CB" w:rsidRPr="00442381" w:rsidRDefault="001174CB" w:rsidP="00053476">
    <w:pPr>
      <w:rPr>
        <w:rFonts w:ascii="Arial" w:hAnsi="Arial" w:cs="Arial"/>
        <w:b/>
        <w:sz w:val="16"/>
        <w:szCs w:val="16"/>
      </w:rPr>
    </w:pPr>
    <w:r w:rsidRPr="00442381">
      <w:rPr>
        <w:rFonts w:ascii="Arial" w:hAnsi="Arial" w:cs="Arial"/>
        <w:b/>
        <w:sz w:val="16"/>
        <w:szCs w:val="16"/>
      </w:rPr>
      <w:t>Statutární město Brno</w:t>
    </w:r>
  </w:p>
  <w:p w14:paraId="7CE33D8F" w14:textId="77777777" w:rsidR="001174CB" w:rsidRPr="00053476" w:rsidRDefault="001174CB" w:rsidP="00592B92">
    <w:pPr>
      <w:rPr>
        <w:rFonts w:ascii="Arial" w:hAnsi="Arial" w:cs="Arial"/>
        <w:b/>
        <w:sz w:val="16"/>
        <w:szCs w:val="16"/>
      </w:rPr>
    </w:pPr>
    <w:r w:rsidRPr="00053476">
      <w:rPr>
        <w:rFonts w:ascii="Arial" w:hAnsi="Arial" w:cs="Arial"/>
        <w:b/>
        <w:sz w:val="16"/>
        <w:szCs w:val="16"/>
      </w:rPr>
      <w:t xml:space="preserve">Příloha č. </w:t>
    </w:r>
    <w:r>
      <w:rPr>
        <w:rFonts w:ascii="Arial" w:hAnsi="Arial" w:cs="Arial"/>
        <w:b/>
        <w:sz w:val="16"/>
        <w:szCs w:val="16"/>
      </w:rPr>
      <w:t>3</w:t>
    </w:r>
  </w:p>
  <w:p w14:paraId="34BD974D" w14:textId="5708F297" w:rsidR="001174CB" w:rsidRDefault="001174CB" w:rsidP="00592B92">
    <w:pPr>
      <w:pStyle w:val="Zkladntext"/>
      <w:rPr>
        <w:rFonts w:ascii="Arial" w:hAnsi="Arial" w:cs="Arial"/>
        <w:color w:val="808080"/>
        <w:sz w:val="16"/>
        <w:szCs w:val="16"/>
      </w:rPr>
    </w:pPr>
    <w:r w:rsidRPr="00053476">
      <w:rPr>
        <w:rFonts w:ascii="Arial" w:hAnsi="Arial" w:cs="Arial"/>
        <w:color w:val="808080"/>
        <w:sz w:val="16"/>
        <w:szCs w:val="16"/>
      </w:rPr>
      <w:t xml:space="preserve">obecně závazné vyhlášky č. </w:t>
    </w:r>
    <w:r w:rsidR="00A90449">
      <w:rPr>
        <w:rFonts w:ascii="Arial" w:hAnsi="Arial" w:cs="Arial"/>
        <w:color w:val="808080"/>
        <w:sz w:val="16"/>
        <w:szCs w:val="16"/>
      </w:rPr>
      <w:t>27/</w:t>
    </w:r>
    <w:r w:rsidRPr="00053476">
      <w:rPr>
        <w:rFonts w:ascii="Arial" w:hAnsi="Arial" w:cs="Arial"/>
        <w:color w:val="808080"/>
        <w:sz w:val="16"/>
        <w:szCs w:val="16"/>
      </w:rPr>
      <w:t>20</w:t>
    </w:r>
    <w:r>
      <w:rPr>
        <w:rFonts w:ascii="Arial" w:hAnsi="Arial" w:cs="Arial"/>
        <w:color w:val="808080"/>
        <w:sz w:val="16"/>
        <w:szCs w:val="16"/>
      </w:rPr>
      <w:t>2</w:t>
    </w:r>
    <w:r w:rsidR="00412B53">
      <w:rPr>
        <w:rFonts w:ascii="Arial" w:hAnsi="Arial" w:cs="Arial"/>
        <w:color w:val="808080"/>
        <w:sz w:val="16"/>
        <w:szCs w:val="16"/>
      </w:rPr>
      <w:t>4</w:t>
    </w:r>
    <w:r w:rsidRPr="00053476">
      <w:rPr>
        <w:rFonts w:ascii="Arial" w:hAnsi="Arial" w:cs="Arial"/>
        <w:color w:val="808080"/>
        <w:sz w:val="16"/>
        <w:szCs w:val="16"/>
      </w:rPr>
      <w:t xml:space="preserve">, </w:t>
    </w:r>
    <w:r>
      <w:rPr>
        <w:rFonts w:ascii="Arial" w:hAnsi="Arial" w:cs="Arial"/>
        <w:color w:val="808080"/>
        <w:sz w:val="16"/>
        <w:szCs w:val="16"/>
      </w:rPr>
      <w:t xml:space="preserve">o </w:t>
    </w:r>
    <w:r w:rsidRPr="00053476">
      <w:rPr>
        <w:rFonts w:ascii="Arial" w:hAnsi="Arial" w:cs="Arial"/>
        <w:color w:val="808080"/>
        <w:sz w:val="16"/>
        <w:szCs w:val="16"/>
      </w:rPr>
      <w:t>místních poplatcích</w:t>
    </w:r>
  </w:p>
  <w:p w14:paraId="686244A7" w14:textId="77777777" w:rsidR="001174CB" w:rsidRPr="00053476" w:rsidRDefault="001174CB" w:rsidP="00592B92">
    <w:pPr>
      <w:pStyle w:val="Zkladntext"/>
      <w:rPr>
        <w:rFonts w:ascii="Arial" w:hAnsi="Arial" w:cs="Arial"/>
        <w:color w:val="808080"/>
        <w:sz w:val="16"/>
        <w:szCs w:val="16"/>
      </w:rPr>
    </w:pPr>
  </w:p>
  <w:p w14:paraId="1CF0B926" w14:textId="3CDF9C40" w:rsidR="001174CB" w:rsidRPr="0025639F" w:rsidRDefault="001174CB" w:rsidP="00592B92">
    <w:pPr>
      <w:pStyle w:val="Zkladntext"/>
      <w:rPr>
        <w:color w:val="808080"/>
      </w:rPr>
    </w:pPr>
    <w:r>
      <w:rPr>
        <w:color w:val="808080"/>
      </w:rPr>
      <w:t>____________________________________________________________________________________________________________________________________________</w:t>
    </w:r>
  </w:p>
  <w:p w14:paraId="59FBB1A8" w14:textId="77777777" w:rsidR="001174CB" w:rsidRDefault="001174CB" w:rsidP="00054DD9">
    <w:pPr>
      <w:pStyle w:val="Zkladntext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12C0AFE"/>
    <w:multiLevelType w:val="hybridMultilevel"/>
    <w:tmpl w:val="D6087438"/>
    <w:lvl w:ilvl="0" w:tplc="FFFFFFFF">
      <w:start w:val="1"/>
      <w:numFmt w:val="bullet"/>
      <w:lvlText w:val=""/>
      <w:lvlJc w:val="left"/>
      <w:pPr>
        <w:tabs>
          <w:tab w:val="num" w:pos="3054"/>
        </w:tabs>
        <w:ind w:left="3054" w:hanging="360"/>
      </w:pPr>
      <w:rPr>
        <w:rFonts w:ascii="Symbol" w:hAnsi="Symbol" w:hint="default"/>
        <w:sz w:val="20"/>
      </w:rPr>
    </w:lvl>
    <w:lvl w:ilvl="1" w:tplc="FFFFFFFF" w:tentative="1">
      <w:start w:val="1"/>
      <w:numFmt w:val="bullet"/>
      <w:lvlText w:val="o"/>
      <w:lvlJc w:val="left"/>
      <w:pPr>
        <w:tabs>
          <w:tab w:val="num" w:pos="3774"/>
        </w:tabs>
        <w:ind w:left="3774" w:hanging="360"/>
      </w:pPr>
      <w:rPr>
        <w:rFonts w:ascii="Courier New" w:hAnsi="Courier New" w:hint="default"/>
        <w:sz w:val="20"/>
      </w:rPr>
    </w:lvl>
    <w:lvl w:ilvl="2" w:tplc="FFFFFFFF" w:tentative="1">
      <w:start w:val="1"/>
      <w:numFmt w:val="bullet"/>
      <w:lvlText w:val=""/>
      <w:lvlJc w:val="left"/>
      <w:pPr>
        <w:tabs>
          <w:tab w:val="num" w:pos="4494"/>
        </w:tabs>
        <w:ind w:left="4494" w:hanging="360"/>
      </w:pPr>
      <w:rPr>
        <w:rFonts w:ascii="Wingdings" w:hAnsi="Wingdings" w:hint="default"/>
        <w:sz w:val="20"/>
      </w:rPr>
    </w:lvl>
    <w:lvl w:ilvl="3" w:tplc="FFFFFFFF" w:tentative="1">
      <w:start w:val="1"/>
      <w:numFmt w:val="bullet"/>
      <w:lvlText w:val=""/>
      <w:lvlJc w:val="left"/>
      <w:pPr>
        <w:tabs>
          <w:tab w:val="num" w:pos="5214"/>
        </w:tabs>
        <w:ind w:left="5214" w:hanging="360"/>
      </w:pPr>
      <w:rPr>
        <w:rFonts w:ascii="Wingdings" w:hAnsi="Wingdings" w:hint="default"/>
        <w:sz w:val="20"/>
      </w:rPr>
    </w:lvl>
    <w:lvl w:ilvl="4" w:tplc="FFFFFFFF" w:tentative="1">
      <w:start w:val="1"/>
      <w:numFmt w:val="bullet"/>
      <w:lvlText w:val=""/>
      <w:lvlJc w:val="left"/>
      <w:pPr>
        <w:tabs>
          <w:tab w:val="num" w:pos="5934"/>
        </w:tabs>
        <w:ind w:left="5934" w:hanging="360"/>
      </w:pPr>
      <w:rPr>
        <w:rFonts w:ascii="Wingdings" w:hAnsi="Wingdings" w:hint="default"/>
        <w:sz w:val="20"/>
      </w:rPr>
    </w:lvl>
    <w:lvl w:ilvl="5" w:tplc="FFFFFFFF" w:tentative="1">
      <w:start w:val="1"/>
      <w:numFmt w:val="bullet"/>
      <w:lvlText w:val=""/>
      <w:lvlJc w:val="left"/>
      <w:pPr>
        <w:tabs>
          <w:tab w:val="num" w:pos="6654"/>
        </w:tabs>
        <w:ind w:left="6654" w:hanging="360"/>
      </w:pPr>
      <w:rPr>
        <w:rFonts w:ascii="Wingdings" w:hAnsi="Wingdings" w:hint="default"/>
        <w:sz w:val="20"/>
      </w:rPr>
    </w:lvl>
    <w:lvl w:ilvl="6" w:tplc="FFFFFFFF" w:tentative="1">
      <w:start w:val="1"/>
      <w:numFmt w:val="bullet"/>
      <w:lvlText w:val=""/>
      <w:lvlJc w:val="left"/>
      <w:pPr>
        <w:tabs>
          <w:tab w:val="num" w:pos="7374"/>
        </w:tabs>
        <w:ind w:left="7374" w:hanging="360"/>
      </w:pPr>
      <w:rPr>
        <w:rFonts w:ascii="Wingdings" w:hAnsi="Wingdings" w:hint="default"/>
        <w:sz w:val="20"/>
      </w:rPr>
    </w:lvl>
    <w:lvl w:ilvl="7" w:tplc="FFFFFFFF" w:tentative="1">
      <w:start w:val="1"/>
      <w:numFmt w:val="bullet"/>
      <w:lvlText w:val=""/>
      <w:lvlJc w:val="left"/>
      <w:pPr>
        <w:tabs>
          <w:tab w:val="num" w:pos="8094"/>
        </w:tabs>
        <w:ind w:left="8094" w:hanging="360"/>
      </w:pPr>
      <w:rPr>
        <w:rFonts w:ascii="Wingdings" w:hAnsi="Wingdings" w:hint="default"/>
        <w:sz w:val="20"/>
      </w:rPr>
    </w:lvl>
    <w:lvl w:ilvl="8" w:tplc="FFFFFFFF" w:tentative="1">
      <w:start w:val="1"/>
      <w:numFmt w:val="bullet"/>
      <w:lvlText w:val=""/>
      <w:lvlJc w:val="left"/>
      <w:pPr>
        <w:tabs>
          <w:tab w:val="num" w:pos="8814"/>
        </w:tabs>
        <w:ind w:left="8814" w:hanging="360"/>
      </w:pPr>
      <w:rPr>
        <w:rFonts w:ascii="Wingdings" w:hAnsi="Wingdings" w:hint="default"/>
        <w:sz w:val="20"/>
      </w:rPr>
    </w:lvl>
  </w:abstractNum>
  <w:abstractNum w:abstractNumId="1" w15:restartNumberingAfterBreak="0">
    <w:nsid w:val="1D806BBC"/>
    <w:multiLevelType w:val="hybridMultilevel"/>
    <w:tmpl w:val="BBCAA3C8"/>
    <w:lvl w:ilvl="0" w:tplc="FFFFFFFF">
      <w:start w:val="1"/>
      <w:numFmt w:val="bullet"/>
      <w:lvlText w:val=""/>
      <w:lvlJc w:val="left"/>
      <w:pPr>
        <w:tabs>
          <w:tab w:val="num" w:pos="3054"/>
        </w:tabs>
        <w:ind w:left="3054" w:hanging="360"/>
      </w:pPr>
      <w:rPr>
        <w:rFonts w:ascii="Symbol" w:hAnsi="Symbol" w:hint="default"/>
        <w:sz w:val="20"/>
      </w:rPr>
    </w:lvl>
    <w:lvl w:ilvl="1" w:tplc="FFFFFFFF" w:tentative="1">
      <w:start w:val="1"/>
      <w:numFmt w:val="bullet"/>
      <w:lvlText w:val="o"/>
      <w:lvlJc w:val="left"/>
      <w:pPr>
        <w:tabs>
          <w:tab w:val="num" w:pos="3774"/>
        </w:tabs>
        <w:ind w:left="3774" w:hanging="360"/>
      </w:pPr>
      <w:rPr>
        <w:rFonts w:ascii="Courier New" w:hAnsi="Courier New" w:hint="default"/>
        <w:sz w:val="20"/>
      </w:rPr>
    </w:lvl>
    <w:lvl w:ilvl="2" w:tplc="FFFFFFFF" w:tentative="1">
      <w:start w:val="1"/>
      <w:numFmt w:val="bullet"/>
      <w:lvlText w:val=""/>
      <w:lvlJc w:val="left"/>
      <w:pPr>
        <w:tabs>
          <w:tab w:val="num" w:pos="4494"/>
        </w:tabs>
        <w:ind w:left="4494" w:hanging="360"/>
      </w:pPr>
      <w:rPr>
        <w:rFonts w:ascii="Wingdings" w:hAnsi="Wingdings" w:hint="default"/>
        <w:sz w:val="20"/>
      </w:rPr>
    </w:lvl>
    <w:lvl w:ilvl="3" w:tplc="FFFFFFFF" w:tentative="1">
      <w:start w:val="1"/>
      <w:numFmt w:val="bullet"/>
      <w:lvlText w:val=""/>
      <w:lvlJc w:val="left"/>
      <w:pPr>
        <w:tabs>
          <w:tab w:val="num" w:pos="5214"/>
        </w:tabs>
        <w:ind w:left="5214" w:hanging="360"/>
      </w:pPr>
      <w:rPr>
        <w:rFonts w:ascii="Wingdings" w:hAnsi="Wingdings" w:hint="default"/>
        <w:sz w:val="20"/>
      </w:rPr>
    </w:lvl>
    <w:lvl w:ilvl="4" w:tplc="FFFFFFFF" w:tentative="1">
      <w:start w:val="1"/>
      <w:numFmt w:val="bullet"/>
      <w:lvlText w:val=""/>
      <w:lvlJc w:val="left"/>
      <w:pPr>
        <w:tabs>
          <w:tab w:val="num" w:pos="5934"/>
        </w:tabs>
        <w:ind w:left="5934" w:hanging="360"/>
      </w:pPr>
      <w:rPr>
        <w:rFonts w:ascii="Wingdings" w:hAnsi="Wingdings" w:hint="default"/>
        <w:sz w:val="20"/>
      </w:rPr>
    </w:lvl>
    <w:lvl w:ilvl="5" w:tplc="FFFFFFFF" w:tentative="1">
      <w:start w:val="1"/>
      <w:numFmt w:val="bullet"/>
      <w:lvlText w:val=""/>
      <w:lvlJc w:val="left"/>
      <w:pPr>
        <w:tabs>
          <w:tab w:val="num" w:pos="6654"/>
        </w:tabs>
        <w:ind w:left="6654" w:hanging="360"/>
      </w:pPr>
      <w:rPr>
        <w:rFonts w:ascii="Wingdings" w:hAnsi="Wingdings" w:hint="default"/>
        <w:sz w:val="20"/>
      </w:rPr>
    </w:lvl>
    <w:lvl w:ilvl="6" w:tplc="FFFFFFFF" w:tentative="1">
      <w:start w:val="1"/>
      <w:numFmt w:val="bullet"/>
      <w:lvlText w:val=""/>
      <w:lvlJc w:val="left"/>
      <w:pPr>
        <w:tabs>
          <w:tab w:val="num" w:pos="7374"/>
        </w:tabs>
        <w:ind w:left="7374" w:hanging="360"/>
      </w:pPr>
      <w:rPr>
        <w:rFonts w:ascii="Wingdings" w:hAnsi="Wingdings" w:hint="default"/>
        <w:sz w:val="20"/>
      </w:rPr>
    </w:lvl>
    <w:lvl w:ilvl="7" w:tplc="FFFFFFFF" w:tentative="1">
      <w:start w:val="1"/>
      <w:numFmt w:val="bullet"/>
      <w:lvlText w:val=""/>
      <w:lvlJc w:val="left"/>
      <w:pPr>
        <w:tabs>
          <w:tab w:val="num" w:pos="8094"/>
        </w:tabs>
        <w:ind w:left="8094" w:hanging="360"/>
      </w:pPr>
      <w:rPr>
        <w:rFonts w:ascii="Wingdings" w:hAnsi="Wingdings" w:hint="default"/>
        <w:sz w:val="20"/>
      </w:rPr>
    </w:lvl>
    <w:lvl w:ilvl="8" w:tplc="FFFFFFFF" w:tentative="1">
      <w:start w:val="1"/>
      <w:numFmt w:val="bullet"/>
      <w:lvlText w:val=""/>
      <w:lvlJc w:val="left"/>
      <w:pPr>
        <w:tabs>
          <w:tab w:val="num" w:pos="8814"/>
        </w:tabs>
        <w:ind w:left="8814" w:hanging="360"/>
      </w:pPr>
      <w:rPr>
        <w:rFonts w:ascii="Wingdings" w:hAnsi="Wingdings" w:hint="default"/>
        <w:sz w:val="20"/>
      </w:rPr>
    </w:lvl>
  </w:abstractNum>
  <w:abstractNum w:abstractNumId="2" w15:restartNumberingAfterBreak="0">
    <w:nsid w:val="7F8F666D"/>
    <w:multiLevelType w:val="singleLevel"/>
    <w:tmpl w:val="5FF835D6"/>
    <w:lvl w:ilvl="0">
      <w:numFmt w:val="bullet"/>
      <w:lvlText w:val="-"/>
      <w:lvlJc w:val="left"/>
      <w:pPr>
        <w:tabs>
          <w:tab w:val="num" w:pos="360"/>
        </w:tabs>
        <w:ind w:left="360" w:hanging="360"/>
      </w:pPr>
      <w:rPr>
        <w:rFonts w:hint="default"/>
      </w:rPr>
    </w:lvl>
  </w:abstractNum>
  <w:num w:numId="1" w16cid:durableId="2147038963">
    <w:abstractNumId w:val="2"/>
  </w:num>
  <w:num w:numId="2" w16cid:durableId="118306852">
    <w:abstractNumId w:val="1"/>
  </w:num>
  <w:num w:numId="3" w16cid:durableId="2071533592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30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284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D7EF1"/>
    <w:rsid w:val="00000577"/>
    <w:rsid w:val="00000A97"/>
    <w:rsid w:val="00001637"/>
    <w:rsid w:val="00012939"/>
    <w:rsid w:val="00013576"/>
    <w:rsid w:val="000135ED"/>
    <w:rsid w:val="000207E9"/>
    <w:rsid w:val="00021E0F"/>
    <w:rsid w:val="0003021A"/>
    <w:rsid w:val="00032002"/>
    <w:rsid w:val="0003394E"/>
    <w:rsid w:val="0004000C"/>
    <w:rsid w:val="000413CE"/>
    <w:rsid w:val="0004166F"/>
    <w:rsid w:val="00042884"/>
    <w:rsid w:val="00044A44"/>
    <w:rsid w:val="00046C60"/>
    <w:rsid w:val="00046FFB"/>
    <w:rsid w:val="0004743C"/>
    <w:rsid w:val="00052177"/>
    <w:rsid w:val="0005303B"/>
    <w:rsid w:val="00053476"/>
    <w:rsid w:val="00053A9D"/>
    <w:rsid w:val="00054DD9"/>
    <w:rsid w:val="00057893"/>
    <w:rsid w:val="00060990"/>
    <w:rsid w:val="000624BE"/>
    <w:rsid w:val="000645E0"/>
    <w:rsid w:val="0006596F"/>
    <w:rsid w:val="00073126"/>
    <w:rsid w:val="00073C01"/>
    <w:rsid w:val="000769C8"/>
    <w:rsid w:val="000821AA"/>
    <w:rsid w:val="00092937"/>
    <w:rsid w:val="000958E9"/>
    <w:rsid w:val="000A08BA"/>
    <w:rsid w:val="000A24FB"/>
    <w:rsid w:val="000A7DD2"/>
    <w:rsid w:val="000A7EAE"/>
    <w:rsid w:val="000B4D03"/>
    <w:rsid w:val="000C2F38"/>
    <w:rsid w:val="000C3530"/>
    <w:rsid w:val="000C49B3"/>
    <w:rsid w:val="000D03CE"/>
    <w:rsid w:val="000D55C6"/>
    <w:rsid w:val="000D67CC"/>
    <w:rsid w:val="000E30D7"/>
    <w:rsid w:val="000E4D77"/>
    <w:rsid w:val="000E5D1F"/>
    <w:rsid w:val="000F3720"/>
    <w:rsid w:val="000F5C23"/>
    <w:rsid w:val="000F5D05"/>
    <w:rsid w:val="0010154A"/>
    <w:rsid w:val="00101983"/>
    <w:rsid w:val="00102202"/>
    <w:rsid w:val="0011546C"/>
    <w:rsid w:val="00115BD6"/>
    <w:rsid w:val="00116A1E"/>
    <w:rsid w:val="001174CB"/>
    <w:rsid w:val="00124539"/>
    <w:rsid w:val="00124958"/>
    <w:rsid w:val="001305A7"/>
    <w:rsid w:val="001317FB"/>
    <w:rsid w:val="00132CCA"/>
    <w:rsid w:val="0014133D"/>
    <w:rsid w:val="00144A8B"/>
    <w:rsid w:val="00150121"/>
    <w:rsid w:val="00152203"/>
    <w:rsid w:val="0015281A"/>
    <w:rsid w:val="001529B3"/>
    <w:rsid w:val="00163C35"/>
    <w:rsid w:val="00166184"/>
    <w:rsid w:val="00166733"/>
    <w:rsid w:val="00166AA7"/>
    <w:rsid w:val="00170FCE"/>
    <w:rsid w:val="00173BF2"/>
    <w:rsid w:val="0017470D"/>
    <w:rsid w:val="00176A37"/>
    <w:rsid w:val="00176B8A"/>
    <w:rsid w:val="0017718B"/>
    <w:rsid w:val="0018062A"/>
    <w:rsid w:val="00182574"/>
    <w:rsid w:val="0019190B"/>
    <w:rsid w:val="001941DD"/>
    <w:rsid w:val="00195841"/>
    <w:rsid w:val="001A1D05"/>
    <w:rsid w:val="001A3CAF"/>
    <w:rsid w:val="001A78B5"/>
    <w:rsid w:val="001B7643"/>
    <w:rsid w:val="001C0CA7"/>
    <w:rsid w:val="001C520A"/>
    <w:rsid w:val="001D0BD0"/>
    <w:rsid w:val="001D59D9"/>
    <w:rsid w:val="001E4EB6"/>
    <w:rsid w:val="001E5AA9"/>
    <w:rsid w:val="001E77F6"/>
    <w:rsid w:val="001E7C79"/>
    <w:rsid w:val="001F10B2"/>
    <w:rsid w:val="001F46F9"/>
    <w:rsid w:val="001F4726"/>
    <w:rsid w:val="001F57CE"/>
    <w:rsid w:val="001F5BA8"/>
    <w:rsid w:val="001F6FA9"/>
    <w:rsid w:val="001F79E6"/>
    <w:rsid w:val="00205222"/>
    <w:rsid w:val="00206313"/>
    <w:rsid w:val="0022164A"/>
    <w:rsid w:val="00221890"/>
    <w:rsid w:val="00226AD2"/>
    <w:rsid w:val="002278F1"/>
    <w:rsid w:val="00230359"/>
    <w:rsid w:val="0023052C"/>
    <w:rsid w:val="00231033"/>
    <w:rsid w:val="00237712"/>
    <w:rsid w:val="00245CC1"/>
    <w:rsid w:val="00247084"/>
    <w:rsid w:val="0025281A"/>
    <w:rsid w:val="0025439E"/>
    <w:rsid w:val="002550FB"/>
    <w:rsid w:val="00255924"/>
    <w:rsid w:val="0025639F"/>
    <w:rsid w:val="00263621"/>
    <w:rsid w:val="00265A14"/>
    <w:rsid w:val="002725F2"/>
    <w:rsid w:val="00275B7A"/>
    <w:rsid w:val="002777DD"/>
    <w:rsid w:val="00280F16"/>
    <w:rsid w:val="002822DE"/>
    <w:rsid w:val="00286C9F"/>
    <w:rsid w:val="00293527"/>
    <w:rsid w:val="002A03A4"/>
    <w:rsid w:val="002A4178"/>
    <w:rsid w:val="002B0439"/>
    <w:rsid w:val="002B4337"/>
    <w:rsid w:val="002B6C3C"/>
    <w:rsid w:val="002B7E4F"/>
    <w:rsid w:val="002E0DC7"/>
    <w:rsid w:val="002E1F14"/>
    <w:rsid w:val="002E2E84"/>
    <w:rsid w:val="00300BC0"/>
    <w:rsid w:val="00302EB5"/>
    <w:rsid w:val="00305951"/>
    <w:rsid w:val="003074DF"/>
    <w:rsid w:val="00307C3E"/>
    <w:rsid w:val="00315A52"/>
    <w:rsid w:val="00322F53"/>
    <w:rsid w:val="003277A1"/>
    <w:rsid w:val="00330FE6"/>
    <w:rsid w:val="00336361"/>
    <w:rsid w:val="003420E6"/>
    <w:rsid w:val="00347DD2"/>
    <w:rsid w:val="0035792B"/>
    <w:rsid w:val="003616BD"/>
    <w:rsid w:val="00362FC0"/>
    <w:rsid w:val="003671D8"/>
    <w:rsid w:val="00367A02"/>
    <w:rsid w:val="00370CAC"/>
    <w:rsid w:val="00376E89"/>
    <w:rsid w:val="00391444"/>
    <w:rsid w:val="003967BA"/>
    <w:rsid w:val="003A25A9"/>
    <w:rsid w:val="003A270E"/>
    <w:rsid w:val="003A46A6"/>
    <w:rsid w:val="003A5D1E"/>
    <w:rsid w:val="003B073A"/>
    <w:rsid w:val="003B2D3F"/>
    <w:rsid w:val="003B68B5"/>
    <w:rsid w:val="003D3639"/>
    <w:rsid w:val="003D715F"/>
    <w:rsid w:val="003E085A"/>
    <w:rsid w:val="003E219D"/>
    <w:rsid w:val="003E23C7"/>
    <w:rsid w:val="003E293B"/>
    <w:rsid w:val="003E49A2"/>
    <w:rsid w:val="003E51E1"/>
    <w:rsid w:val="003E58CB"/>
    <w:rsid w:val="004007DE"/>
    <w:rsid w:val="00403917"/>
    <w:rsid w:val="00404695"/>
    <w:rsid w:val="00404824"/>
    <w:rsid w:val="004057E0"/>
    <w:rsid w:val="00405DDC"/>
    <w:rsid w:val="00412474"/>
    <w:rsid w:val="00412B53"/>
    <w:rsid w:val="00421613"/>
    <w:rsid w:val="004233F5"/>
    <w:rsid w:val="00426748"/>
    <w:rsid w:val="00437EDA"/>
    <w:rsid w:val="004470B8"/>
    <w:rsid w:val="00447B60"/>
    <w:rsid w:val="0045000C"/>
    <w:rsid w:val="004505A6"/>
    <w:rsid w:val="004518B9"/>
    <w:rsid w:val="004553AC"/>
    <w:rsid w:val="0045642B"/>
    <w:rsid w:val="00464D0A"/>
    <w:rsid w:val="00467BB8"/>
    <w:rsid w:val="00474C41"/>
    <w:rsid w:val="00475AC2"/>
    <w:rsid w:val="00476ACF"/>
    <w:rsid w:val="0048215C"/>
    <w:rsid w:val="00483DB7"/>
    <w:rsid w:val="004856DB"/>
    <w:rsid w:val="00486AFE"/>
    <w:rsid w:val="00486FDC"/>
    <w:rsid w:val="00494C2D"/>
    <w:rsid w:val="0049620E"/>
    <w:rsid w:val="004A389E"/>
    <w:rsid w:val="004A52E3"/>
    <w:rsid w:val="004B251A"/>
    <w:rsid w:val="004C0FA2"/>
    <w:rsid w:val="004C2AD9"/>
    <w:rsid w:val="004D2A22"/>
    <w:rsid w:val="004D3D20"/>
    <w:rsid w:val="004D4449"/>
    <w:rsid w:val="004E1BFC"/>
    <w:rsid w:val="004E3454"/>
    <w:rsid w:val="004E3AE2"/>
    <w:rsid w:val="004E3BA0"/>
    <w:rsid w:val="004E5693"/>
    <w:rsid w:val="004E76BE"/>
    <w:rsid w:val="004F086D"/>
    <w:rsid w:val="004F153B"/>
    <w:rsid w:val="004F5B68"/>
    <w:rsid w:val="00501AAD"/>
    <w:rsid w:val="00512697"/>
    <w:rsid w:val="00516D53"/>
    <w:rsid w:val="00530963"/>
    <w:rsid w:val="00536EF0"/>
    <w:rsid w:val="00540851"/>
    <w:rsid w:val="00540D85"/>
    <w:rsid w:val="00545E50"/>
    <w:rsid w:val="00546C67"/>
    <w:rsid w:val="005507ED"/>
    <w:rsid w:val="00551444"/>
    <w:rsid w:val="005515AF"/>
    <w:rsid w:val="00571138"/>
    <w:rsid w:val="00573404"/>
    <w:rsid w:val="005743EF"/>
    <w:rsid w:val="00574C8A"/>
    <w:rsid w:val="00585AF4"/>
    <w:rsid w:val="005907BA"/>
    <w:rsid w:val="00592B92"/>
    <w:rsid w:val="005B1760"/>
    <w:rsid w:val="005B23AA"/>
    <w:rsid w:val="005B4696"/>
    <w:rsid w:val="005B4768"/>
    <w:rsid w:val="005C16A1"/>
    <w:rsid w:val="005C1757"/>
    <w:rsid w:val="005C6C12"/>
    <w:rsid w:val="005D0D1E"/>
    <w:rsid w:val="005D4371"/>
    <w:rsid w:val="005D60F3"/>
    <w:rsid w:val="005E28E8"/>
    <w:rsid w:val="005E451F"/>
    <w:rsid w:val="005E4945"/>
    <w:rsid w:val="005F0467"/>
    <w:rsid w:val="005F29B9"/>
    <w:rsid w:val="005F6EF7"/>
    <w:rsid w:val="00613435"/>
    <w:rsid w:val="006151D1"/>
    <w:rsid w:val="006158FF"/>
    <w:rsid w:val="006169C7"/>
    <w:rsid w:val="00617B40"/>
    <w:rsid w:val="006211ED"/>
    <w:rsid w:val="006216C9"/>
    <w:rsid w:val="0063573A"/>
    <w:rsid w:val="0063642F"/>
    <w:rsid w:val="0064788F"/>
    <w:rsid w:val="00650E76"/>
    <w:rsid w:val="00654FC2"/>
    <w:rsid w:val="006565DE"/>
    <w:rsid w:val="00660071"/>
    <w:rsid w:val="00662978"/>
    <w:rsid w:val="00663480"/>
    <w:rsid w:val="00666E79"/>
    <w:rsid w:val="0067137C"/>
    <w:rsid w:val="006718D8"/>
    <w:rsid w:val="006764AB"/>
    <w:rsid w:val="006821B9"/>
    <w:rsid w:val="006853F3"/>
    <w:rsid w:val="00685FBC"/>
    <w:rsid w:val="00697726"/>
    <w:rsid w:val="006B0976"/>
    <w:rsid w:val="006C2178"/>
    <w:rsid w:val="006C3973"/>
    <w:rsid w:val="006C58EA"/>
    <w:rsid w:val="006D2A35"/>
    <w:rsid w:val="006D582A"/>
    <w:rsid w:val="006D7E3E"/>
    <w:rsid w:val="006E02F2"/>
    <w:rsid w:val="006E52D2"/>
    <w:rsid w:val="006E58ED"/>
    <w:rsid w:val="006F55E1"/>
    <w:rsid w:val="00705686"/>
    <w:rsid w:val="00710A31"/>
    <w:rsid w:val="0071351E"/>
    <w:rsid w:val="00713611"/>
    <w:rsid w:val="00736DB3"/>
    <w:rsid w:val="00737B6C"/>
    <w:rsid w:val="00741A0F"/>
    <w:rsid w:val="007433E2"/>
    <w:rsid w:val="00743CD9"/>
    <w:rsid w:val="00744DD5"/>
    <w:rsid w:val="0074512D"/>
    <w:rsid w:val="00754F86"/>
    <w:rsid w:val="007621CD"/>
    <w:rsid w:val="00762B6D"/>
    <w:rsid w:val="00765332"/>
    <w:rsid w:val="007656D4"/>
    <w:rsid w:val="00771001"/>
    <w:rsid w:val="0078491C"/>
    <w:rsid w:val="00790286"/>
    <w:rsid w:val="00793C66"/>
    <w:rsid w:val="00797F27"/>
    <w:rsid w:val="007A10BE"/>
    <w:rsid w:val="007A41CB"/>
    <w:rsid w:val="007A606F"/>
    <w:rsid w:val="007B062E"/>
    <w:rsid w:val="007B3B35"/>
    <w:rsid w:val="007B3CFD"/>
    <w:rsid w:val="007B5D8C"/>
    <w:rsid w:val="007B6B5E"/>
    <w:rsid w:val="007C32A6"/>
    <w:rsid w:val="007C7A33"/>
    <w:rsid w:val="007D27EF"/>
    <w:rsid w:val="007D406E"/>
    <w:rsid w:val="007E235D"/>
    <w:rsid w:val="007E7D3D"/>
    <w:rsid w:val="007F253A"/>
    <w:rsid w:val="008117C0"/>
    <w:rsid w:val="00812AF4"/>
    <w:rsid w:val="008130BD"/>
    <w:rsid w:val="00813C85"/>
    <w:rsid w:val="00820367"/>
    <w:rsid w:val="0082763E"/>
    <w:rsid w:val="00827A8C"/>
    <w:rsid w:val="00831995"/>
    <w:rsid w:val="008354D6"/>
    <w:rsid w:val="0086745C"/>
    <w:rsid w:val="00875CCD"/>
    <w:rsid w:val="00876343"/>
    <w:rsid w:val="008906FA"/>
    <w:rsid w:val="00890B84"/>
    <w:rsid w:val="0089506A"/>
    <w:rsid w:val="00895422"/>
    <w:rsid w:val="008A6C7A"/>
    <w:rsid w:val="008A7D52"/>
    <w:rsid w:val="008D1C0D"/>
    <w:rsid w:val="008D453C"/>
    <w:rsid w:val="008D5301"/>
    <w:rsid w:val="008D5DE5"/>
    <w:rsid w:val="008E3B79"/>
    <w:rsid w:val="008E417A"/>
    <w:rsid w:val="008F6517"/>
    <w:rsid w:val="00910AE9"/>
    <w:rsid w:val="009127CD"/>
    <w:rsid w:val="00912F60"/>
    <w:rsid w:val="009202CC"/>
    <w:rsid w:val="009206B0"/>
    <w:rsid w:val="00925B73"/>
    <w:rsid w:val="00926DBC"/>
    <w:rsid w:val="0092757B"/>
    <w:rsid w:val="009307CD"/>
    <w:rsid w:val="00935862"/>
    <w:rsid w:val="009436F4"/>
    <w:rsid w:val="00943929"/>
    <w:rsid w:val="00943F0A"/>
    <w:rsid w:val="0094784F"/>
    <w:rsid w:val="00957028"/>
    <w:rsid w:val="00960616"/>
    <w:rsid w:val="00960E48"/>
    <w:rsid w:val="00962640"/>
    <w:rsid w:val="0096307D"/>
    <w:rsid w:val="00963124"/>
    <w:rsid w:val="00964E33"/>
    <w:rsid w:val="00967CD3"/>
    <w:rsid w:val="00970629"/>
    <w:rsid w:val="009723F6"/>
    <w:rsid w:val="009766D7"/>
    <w:rsid w:val="00980A7D"/>
    <w:rsid w:val="00982F94"/>
    <w:rsid w:val="00995835"/>
    <w:rsid w:val="00995AA0"/>
    <w:rsid w:val="009A1F2E"/>
    <w:rsid w:val="009A2D78"/>
    <w:rsid w:val="009A3E25"/>
    <w:rsid w:val="009B39E7"/>
    <w:rsid w:val="009B3B99"/>
    <w:rsid w:val="009B3E27"/>
    <w:rsid w:val="009B3EC1"/>
    <w:rsid w:val="009C085D"/>
    <w:rsid w:val="009C3A49"/>
    <w:rsid w:val="009C4DF4"/>
    <w:rsid w:val="009C5400"/>
    <w:rsid w:val="009D017D"/>
    <w:rsid w:val="009D0C3D"/>
    <w:rsid w:val="009D2827"/>
    <w:rsid w:val="009D3071"/>
    <w:rsid w:val="009D3246"/>
    <w:rsid w:val="009D5998"/>
    <w:rsid w:val="009E1573"/>
    <w:rsid w:val="009E2698"/>
    <w:rsid w:val="009E3749"/>
    <w:rsid w:val="009F2044"/>
    <w:rsid w:val="009F3C52"/>
    <w:rsid w:val="009F45A7"/>
    <w:rsid w:val="009F56E9"/>
    <w:rsid w:val="009F6441"/>
    <w:rsid w:val="009F73EE"/>
    <w:rsid w:val="00A02893"/>
    <w:rsid w:val="00A02AEC"/>
    <w:rsid w:val="00A05A3A"/>
    <w:rsid w:val="00A07D8B"/>
    <w:rsid w:val="00A15850"/>
    <w:rsid w:val="00A22BB3"/>
    <w:rsid w:val="00A322D2"/>
    <w:rsid w:val="00A33D3C"/>
    <w:rsid w:val="00A3517D"/>
    <w:rsid w:val="00A40438"/>
    <w:rsid w:val="00A427C0"/>
    <w:rsid w:val="00A449D9"/>
    <w:rsid w:val="00A47ABA"/>
    <w:rsid w:val="00A51095"/>
    <w:rsid w:val="00A5706C"/>
    <w:rsid w:val="00A57A92"/>
    <w:rsid w:val="00A60169"/>
    <w:rsid w:val="00A62230"/>
    <w:rsid w:val="00A63BC1"/>
    <w:rsid w:val="00A678D8"/>
    <w:rsid w:val="00A700C1"/>
    <w:rsid w:val="00A73B40"/>
    <w:rsid w:val="00A75391"/>
    <w:rsid w:val="00A81757"/>
    <w:rsid w:val="00A86654"/>
    <w:rsid w:val="00A90449"/>
    <w:rsid w:val="00A90451"/>
    <w:rsid w:val="00A904B0"/>
    <w:rsid w:val="00A927CD"/>
    <w:rsid w:val="00A93AFA"/>
    <w:rsid w:val="00A94BCF"/>
    <w:rsid w:val="00AA24E5"/>
    <w:rsid w:val="00AA40A8"/>
    <w:rsid w:val="00AB7F2B"/>
    <w:rsid w:val="00AC100E"/>
    <w:rsid w:val="00AC5E42"/>
    <w:rsid w:val="00AC6DD9"/>
    <w:rsid w:val="00AD1188"/>
    <w:rsid w:val="00AD24C8"/>
    <w:rsid w:val="00AE5CBD"/>
    <w:rsid w:val="00AE6931"/>
    <w:rsid w:val="00AE7E62"/>
    <w:rsid w:val="00AF494D"/>
    <w:rsid w:val="00B01CAE"/>
    <w:rsid w:val="00B027DB"/>
    <w:rsid w:val="00B200B8"/>
    <w:rsid w:val="00B22F1E"/>
    <w:rsid w:val="00B239C9"/>
    <w:rsid w:val="00B3462F"/>
    <w:rsid w:val="00B34EED"/>
    <w:rsid w:val="00B4409B"/>
    <w:rsid w:val="00B4761E"/>
    <w:rsid w:val="00B51AC2"/>
    <w:rsid w:val="00B52773"/>
    <w:rsid w:val="00B612EF"/>
    <w:rsid w:val="00B6472E"/>
    <w:rsid w:val="00B64EB9"/>
    <w:rsid w:val="00B65C65"/>
    <w:rsid w:val="00B72A01"/>
    <w:rsid w:val="00B75624"/>
    <w:rsid w:val="00B840B1"/>
    <w:rsid w:val="00B854BB"/>
    <w:rsid w:val="00B87043"/>
    <w:rsid w:val="00B92290"/>
    <w:rsid w:val="00B927DA"/>
    <w:rsid w:val="00B95A9F"/>
    <w:rsid w:val="00BA3BF0"/>
    <w:rsid w:val="00BA4649"/>
    <w:rsid w:val="00BA4B54"/>
    <w:rsid w:val="00BA5E5C"/>
    <w:rsid w:val="00BB0FE0"/>
    <w:rsid w:val="00BB64CD"/>
    <w:rsid w:val="00BC182B"/>
    <w:rsid w:val="00BC5704"/>
    <w:rsid w:val="00BC6336"/>
    <w:rsid w:val="00BD16BD"/>
    <w:rsid w:val="00BD3AC3"/>
    <w:rsid w:val="00BE12F5"/>
    <w:rsid w:val="00BF176A"/>
    <w:rsid w:val="00BF4DBC"/>
    <w:rsid w:val="00BF56DC"/>
    <w:rsid w:val="00BF6239"/>
    <w:rsid w:val="00C01FD8"/>
    <w:rsid w:val="00C021C0"/>
    <w:rsid w:val="00C072B5"/>
    <w:rsid w:val="00C105BC"/>
    <w:rsid w:val="00C11051"/>
    <w:rsid w:val="00C11DC6"/>
    <w:rsid w:val="00C125AE"/>
    <w:rsid w:val="00C159A8"/>
    <w:rsid w:val="00C20AD2"/>
    <w:rsid w:val="00C231E9"/>
    <w:rsid w:val="00C23884"/>
    <w:rsid w:val="00C26FA0"/>
    <w:rsid w:val="00C317F8"/>
    <w:rsid w:val="00C31BF4"/>
    <w:rsid w:val="00C364C8"/>
    <w:rsid w:val="00C37863"/>
    <w:rsid w:val="00C423E0"/>
    <w:rsid w:val="00C46EA6"/>
    <w:rsid w:val="00C511CD"/>
    <w:rsid w:val="00C55369"/>
    <w:rsid w:val="00C626F2"/>
    <w:rsid w:val="00C63670"/>
    <w:rsid w:val="00C72578"/>
    <w:rsid w:val="00C7339C"/>
    <w:rsid w:val="00C8163B"/>
    <w:rsid w:val="00C82AAE"/>
    <w:rsid w:val="00C82B36"/>
    <w:rsid w:val="00C836C3"/>
    <w:rsid w:val="00C879F1"/>
    <w:rsid w:val="00C90922"/>
    <w:rsid w:val="00C96471"/>
    <w:rsid w:val="00C96E34"/>
    <w:rsid w:val="00CA36FB"/>
    <w:rsid w:val="00CA67C3"/>
    <w:rsid w:val="00CB1006"/>
    <w:rsid w:val="00CB1E33"/>
    <w:rsid w:val="00CC278A"/>
    <w:rsid w:val="00CC2DCF"/>
    <w:rsid w:val="00CC371E"/>
    <w:rsid w:val="00CE357C"/>
    <w:rsid w:val="00CF3062"/>
    <w:rsid w:val="00CF31F1"/>
    <w:rsid w:val="00CF6545"/>
    <w:rsid w:val="00D00B1B"/>
    <w:rsid w:val="00D06087"/>
    <w:rsid w:val="00D0730D"/>
    <w:rsid w:val="00D174F9"/>
    <w:rsid w:val="00D20347"/>
    <w:rsid w:val="00D222EF"/>
    <w:rsid w:val="00D22DC8"/>
    <w:rsid w:val="00D23DE3"/>
    <w:rsid w:val="00D26950"/>
    <w:rsid w:val="00D26D13"/>
    <w:rsid w:val="00D27596"/>
    <w:rsid w:val="00D33458"/>
    <w:rsid w:val="00D44C0B"/>
    <w:rsid w:val="00D50D65"/>
    <w:rsid w:val="00D51D15"/>
    <w:rsid w:val="00D557EF"/>
    <w:rsid w:val="00D62780"/>
    <w:rsid w:val="00D7419D"/>
    <w:rsid w:val="00D75849"/>
    <w:rsid w:val="00D7721E"/>
    <w:rsid w:val="00D8366C"/>
    <w:rsid w:val="00D8536B"/>
    <w:rsid w:val="00D96464"/>
    <w:rsid w:val="00DA29A6"/>
    <w:rsid w:val="00DA29E9"/>
    <w:rsid w:val="00DA34AC"/>
    <w:rsid w:val="00DA73F3"/>
    <w:rsid w:val="00DB2756"/>
    <w:rsid w:val="00DB2A50"/>
    <w:rsid w:val="00DB5AA5"/>
    <w:rsid w:val="00DB6025"/>
    <w:rsid w:val="00DB602A"/>
    <w:rsid w:val="00DC2985"/>
    <w:rsid w:val="00DC55EE"/>
    <w:rsid w:val="00DD44FC"/>
    <w:rsid w:val="00DD6E80"/>
    <w:rsid w:val="00DE06B2"/>
    <w:rsid w:val="00DE2463"/>
    <w:rsid w:val="00DF093E"/>
    <w:rsid w:val="00DF7622"/>
    <w:rsid w:val="00E00153"/>
    <w:rsid w:val="00E009C3"/>
    <w:rsid w:val="00E06FFD"/>
    <w:rsid w:val="00E1182D"/>
    <w:rsid w:val="00E16A34"/>
    <w:rsid w:val="00E21995"/>
    <w:rsid w:val="00E23D58"/>
    <w:rsid w:val="00E31194"/>
    <w:rsid w:val="00E3256B"/>
    <w:rsid w:val="00E36500"/>
    <w:rsid w:val="00E40027"/>
    <w:rsid w:val="00E50115"/>
    <w:rsid w:val="00E50552"/>
    <w:rsid w:val="00E510C7"/>
    <w:rsid w:val="00E53B8E"/>
    <w:rsid w:val="00E54521"/>
    <w:rsid w:val="00E563CD"/>
    <w:rsid w:val="00E672A7"/>
    <w:rsid w:val="00E763E7"/>
    <w:rsid w:val="00E806C4"/>
    <w:rsid w:val="00E818B0"/>
    <w:rsid w:val="00E82A82"/>
    <w:rsid w:val="00E90B13"/>
    <w:rsid w:val="00EA0D66"/>
    <w:rsid w:val="00EA3939"/>
    <w:rsid w:val="00EA7936"/>
    <w:rsid w:val="00EC1366"/>
    <w:rsid w:val="00EC19CA"/>
    <w:rsid w:val="00EC5691"/>
    <w:rsid w:val="00EC6383"/>
    <w:rsid w:val="00ED3CEB"/>
    <w:rsid w:val="00ED7546"/>
    <w:rsid w:val="00EE26A8"/>
    <w:rsid w:val="00EE2D40"/>
    <w:rsid w:val="00EF5BB9"/>
    <w:rsid w:val="00EF6C79"/>
    <w:rsid w:val="00F003CB"/>
    <w:rsid w:val="00F05095"/>
    <w:rsid w:val="00F1001E"/>
    <w:rsid w:val="00F12898"/>
    <w:rsid w:val="00F2377E"/>
    <w:rsid w:val="00F23837"/>
    <w:rsid w:val="00F240A5"/>
    <w:rsid w:val="00F408EA"/>
    <w:rsid w:val="00F42B3F"/>
    <w:rsid w:val="00F547FA"/>
    <w:rsid w:val="00F552A8"/>
    <w:rsid w:val="00F60E67"/>
    <w:rsid w:val="00F6427E"/>
    <w:rsid w:val="00F6528E"/>
    <w:rsid w:val="00F711D7"/>
    <w:rsid w:val="00F760B3"/>
    <w:rsid w:val="00F77A89"/>
    <w:rsid w:val="00F84913"/>
    <w:rsid w:val="00F84E8E"/>
    <w:rsid w:val="00F84F84"/>
    <w:rsid w:val="00F85039"/>
    <w:rsid w:val="00F95E4C"/>
    <w:rsid w:val="00FA1F01"/>
    <w:rsid w:val="00FA46BD"/>
    <w:rsid w:val="00FA7712"/>
    <w:rsid w:val="00FA79C0"/>
    <w:rsid w:val="00FC4BC2"/>
    <w:rsid w:val="00FD004C"/>
    <w:rsid w:val="00FD02A7"/>
    <w:rsid w:val="00FD2A0F"/>
    <w:rsid w:val="00FD3005"/>
    <w:rsid w:val="00FD7EF1"/>
    <w:rsid w:val="00FE0657"/>
    <w:rsid w:val="00FE116E"/>
    <w:rsid w:val="00FE19D0"/>
    <w:rsid w:val="00FE2B57"/>
    <w:rsid w:val="00FE30E7"/>
    <w:rsid w:val="00FE52E7"/>
    <w:rsid w:val="00FE5F66"/>
    <w:rsid w:val="00FE7539"/>
    <w:rsid w:val="00FF2B12"/>
    <w:rsid w:val="00FF3186"/>
    <w:rsid w:val="00FF3D21"/>
    <w:rsid w:val="00FF4C53"/>
    <w:rsid w:val="00FF6BE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cs-CZ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1790CB00"/>
  <w15:docId w15:val="{DABC2AB3-318D-469D-B918-834901C95DE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lang w:val="cs-CZ" w:eastAsia="cs-CZ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toa heading" w:semiHidden="1" w:unhideWhenUsed="1"/>
    <w:lsdException w:name="List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ln">
    <w:name w:val="Normal"/>
    <w:qFormat/>
    <w:rsid w:val="00EE2D40"/>
    <w:pPr>
      <w:overflowPunct w:val="0"/>
      <w:autoSpaceDE w:val="0"/>
      <w:autoSpaceDN w:val="0"/>
      <w:adjustRightInd w:val="0"/>
      <w:textAlignment w:val="baseline"/>
    </w:pPr>
  </w:style>
  <w:style w:type="paragraph" w:styleId="Nadpis1">
    <w:name w:val="heading 1"/>
    <w:basedOn w:val="Normln"/>
    <w:next w:val="Normln"/>
    <w:qFormat/>
    <w:rsid w:val="002A4178"/>
    <w:pPr>
      <w:keepNext/>
      <w:jc w:val="center"/>
      <w:outlineLvl w:val="0"/>
    </w:pPr>
    <w:rPr>
      <w:b/>
    </w:rPr>
  </w:style>
  <w:style w:type="character" w:default="1" w:styleId="Standardnpsmoodstavce">
    <w:name w:val="Default Paragraph Font"/>
    <w:uiPriority w:val="1"/>
    <w:semiHidden/>
    <w:unhideWhenUsed/>
  </w:style>
  <w:style w:type="table" w:default="1" w:styleId="Normlntabul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seznamu">
    <w:name w:val="No List"/>
    <w:uiPriority w:val="99"/>
    <w:semiHidden/>
    <w:unhideWhenUsed/>
  </w:style>
  <w:style w:type="paragraph" w:styleId="Zkladntext">
    <w:name w:val="Body Text"/>
    <w:basedOn w:val="Normln"/>
    <w:rsid w:val="002A4178"/>
    <w:pPr>
      <w:jc w:val="both"/>
    </w:pPr>
  </w:style>
  <w:style w:type="paragraph" w:styleId="Zhlav">
    <w:name w:val="header"/>
    <w:basedOn w:val="Normln"/>
    <w:rsid w:val="00E00153"/>
    <w:pPr>
      <w:tabs>
        <w:tab w:val="center" w:pos="4536"/>
        <w:tab w:val="right" w:pos="9072"/>
      </w:tabs>
    </w:pPr>
  </w:style>
  <w:style w:type="paragraph" w:styleId="Zpat">
    <w:name w:val="footer"/>
    <w:basedOn w:val="Normln"/>
    <w:link w:val="ZpatChar"/>
    <w:uiPriority w:val="99"/>
    <w:rsid w:val="00E00153"/>
    <w:pPr>
      <w:tabs>
        <w:tab w:val="center" w:pos="4536"/>
        <w:tab w:val="right" w:pos="9072"/>
      </w:tabs>
    </w:pPr>
  </w:style>
  <w:style w:type="paragraph" w:styleId="Zkladntext2">
    <w:name w:val="Body Text 2"/>
    <w:basedOn w:val="Normln"/>
    <w:rsid w:val="00305951"/>
    <w:pPr>
      <w:spacing w:after="120" w:line="480" w:lineRule="auto"/>
    </w:pPr>
  </w:style>
  <w:style w:type="paragraph" w:customStyle="1" w:styleId="CarCharCharCharCharCharChar">
    <w:name w:val="Car Char Char Char Char Char Char"/>
    <w:basedOn w:val="Normln"/>
    <w:rsid w:val="00305951"/>
    <w:pPr>
      <w:spacing w:after="160" w:line="240" w:lineRule="exact"/>
      <w:jc w:val="both"/>
    </w:pPr>
    <w:rPr>
      <w:rFonts w:ascii="Times New Roman Bold" w:hAnsi="Times New Roman Bold"/>
      <w:sz w:val="22"/>
      <w:szCs w:val="26"/>
      <w:lang w:val="sk-SK" w:eastAsia="en-US"/>
    </w:rPr>
  </w:style>
  <w:style w:type="character" w:styleId="slostrnky">
    <w:name w:val="page number"/>
    <w:basedOn w:val="Standardnpsmoodstavce"/>
    <w:rsid w:val="00305951"/>
  </w:style>
  <w:style w:type="character" w:customStyle="1" w:styleId="ZpatChar">
    <w:name w:val="Zápatí Char"/>
    <w:link w:val="Zpat"/>
    <w:uiPriority w:val="99"/>
    <w:rsid w:val="00305951"/>
    <w:rPr>
      <w:sz w:val="24"/>
      <w:szCs w:val="24"/>
      <w:lang w:val="cs-CZ" w:eastAsia="cs-CZ" w:bidi="ar-SA"/>
    </w:rPr>
  </w:style>
  <w:style w:type="paragraph" w:customStyle="1" w:styleId="ed">
    <w:name w:val="šedá"/>
    <w:basedOn w:val="Normln"/>
    <w:rsid w:val="00305951"/>
    <w:pPr>
      <w:jc w:val="both"/>
    </w:pPr>
    <w:rPr>
      <w:color w:val="999999"/>
    </w:rPr>
  </w:style>
  <w:style w:type="paragraph" w:customStyle="1" w:styleId="Zkladntext21">
    <w:name w:val="Základní text 21"/>
    <w:basedOn w:val="Normln"/>
    <w:rsid w:val="00EE2D40"/>
    <w:pPr>
      <w:jc w:val="both"/>
    </w:pPr>
    <w:rPr>
      <w:sz w:val="24"/>
    </w:rPr>
  </w:style>
  <w:style w:type="paragraph" w:customStyle="1" w:styleId="NormlnsWWW">
    <w:name w:val="Normální (síť WWW)"/>
    <w:basedOn w:val="Normln"/>
    <w:rsid w:val="00EE2D40"/>
    <w:pPr>
      <w:overflowPunct/>
      <w:autoSpaceDE/>
      <w:autoSpaceDN/>
      <w:adjustRightInd/>
      <w:spacing w:before="100" w:beforeAutospacing="1" w:after="100" w:afterAutospacing="1"/>
      <w:textAlignment w:val="auto"/>
    </w:pPr>
    <w:rPr>
      <w:sz w:val="24"/>
      <w:szCs w:val="24"/>
    </w:rPr>
  </w:style>
  <w:style w:type="paragraph" w:styleId="FormtovanvHTML">
    <w:name w:val="HTML Preformatted"/>
    <w:basedOn w:val="Normln"/>
    <w:rsid w:val="00EE2D40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  <w:overflowPunct/>
      <w:autoSpaceDE/>
      <w:autoSpaceDN/>
      <w:adjustRightInd/>
      <w:textAlignment w:val="auto"/>
    </w:pPr>
    <w:rPr>
      <w:rFonts w:ascii="Courier New" w:eastAsia="Courier New" w:hAnsi="Courier New"/>
    </w:rPr>
  </w:style>
  <w:style w:type="paragraph" w:styleId="Textbubliny">
    <w:name w:val="Balloon Text"/>
    <w:basedOn w:val="Normln"/>
    <w:semiHidden/>
    <w:rsid w:val="0082763E"/>
    <w:rPr>
      <w:rFonts w:ascii="Tahoma" w:hAnsi="Tahoma" w:cs="Tahoma"/>
      <w:sz w:val="16"/>
      <w:szCs w:val="16"/>
    </w:rPr>
  </w:style>
  <w:style w:type="character" w:styleId="Odkaznakoment">
    <w:name w:val="annotation reference"/>
    <w:basedOn w:val="Standardnpsmoodstavce"/>
    <w:semiHidden/>
    <w:unhideWhenUsed/>
    <w:rsid w:val="00A90451"/>
    <w:rPr>
      <w:sz w:val="16"/>
      <w:szCs w:val="16"/>
    </w:rPr>
  </w:style>
  <w:style w:type="paragraph" w:styleId="Textkomente">
    <w:name w:val="annotation text"/>
    <w:basedOn w:val="Normln"/>
    <w:link w:val="TextkomenteChar"/>
    <w:semiHidden/>
    <w:unhideWhenUsed/>
    <w:rsid w:val="00A90451"/>
  </w:style>
  <w:style w:type="character" w:customStyle="1" w:styleId="TextkomenteChar">
    <w:name w:val="Text komentáře Char"/>
    <w:basedOn w:val="Standardnpsmoodstavce"/>
    <w:link w:val="Textkomente"/>
    <w:semiHidden/>
    <w:rsid w:val="00A90451"/>
  </w:style>
  <w:style w:type="paragraph" w:styleId="Pedmtkomente">
    <w:name w:val="annotation subject"/>
    <w:basedOn w:val="Textkomente"/>
    <w:next w:val="Textkomente"/>
    <w:link w:val="PedmtkomenteChar"/>
    <w:semiHidden/>
    <w:unhideWhenUsed/>
    <w:rsid w:val="00A90451"/>
    <w:rPr>
      <w:b/>
      <w:bCs/>
    </w:rPr>
  </w:style>
  <w:style w:type="character" w:customStyle="1" w:styleId="PedmtkomenteChar">
    <w:name w:val="Předmět komentáře Char"/>
    <w:basedOn w:val="TextkomenteChar"/>
    <w:link w:val="Pedmtkomente"/>
    <w:semiHidden/>
    <w:rsid w:val="00A90451"/>
    <w:rPr>
      <w:b/>
      <w:bCs/>
    </w:rPr>
  </w:style>
  <w:style w:type="character" w:styleId="Hypertextovodkaz">
    <w:name w:val="Hyperlink"/>
    <w:basedOn w:val="Standardnpsmoodstavce"/>
    <w:unhideWhenUsed/>
    <w:rsid w:val="00943F0A"/>
    <w:rPr>
      <w:color w:val="0000FF" w:themeColor="hyperlink"/>
      <w:u w:val="single"/>
    </w:rPr>
  </w:style>
  <w:style w:type="character" w:styleId="Nevyeenzmnka">
    <w:name w:val="Unresolved Mention"/>
    <w:basedOn w:val="Standardnpsmoodstavce"/>
    <w:uiPriority w:val="99"/>
    <w:semiHidden/>
    <w:unhideWhenUsed/>
    <w:rsid w:val="00943F0A"/>
    <w:rPr>
      <w:color w:val="605E5C"/>
      <w:shd w:val="clear" w:color="auto" w:fill="E1DFDD"/>
    </w:rPr>
  </w:style>
  <w:style w:type="character" w:styleId="Sledovanodkaz">
    <w:name w:val="FollowedHyperlink"/>
    <w:basedOn w:val="Standardnpsmoodstavce"/>
    <w:semiHidden/>
    <w:unhideWhenUsed/>
    <w:rsid w:val="00943F0A"/>
    <w:rPr>
      <w:color w:val="800080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hyperlink" Target="https://gismb.brno.cz/mapa/verejna-prostranstvi/" TargetMode="External"/><Relationship Id="rId21" Type="http://schemas.openxmlformats.org/officeDocument/2006/relationships/image" Target="media/image2.jpeg"/><Relationship Id="rId42" Type="http://schemas.openxmlformats.org/officeDocument/2006/relationships/image" Target="media/image9.jpeg"/><Relationship Id="rId63" Type="http://schemas.openxmlformats.org/officeDocument/2006/relationships/image" Target="media/image16.jpeg"/><Relationship Id="rId84" Type="http://schemas.openxmlformats.org/officeDocument/2006/relationships/image" Target="media/image23.jpeg"/><Relationship Id="rId138" Type="http://schemas.openxmlformats.org/officeDocument/2006/relationships/image" Target="media/image47.jpeg"/><Relationship Id="rId159" Type="http://schemas.openxmlformats.org/officeDocument/2006/relationships/image" Target="media/image56.jpeg"/><Relationship Id="rId170" Type="http://schemas.openxmlformats.org/officeDocument/2006/relationships/footer" Target="footer16.xml"/><Relationship Id="rId107" Type="http://schemas.openxmlformats.org/officeDocument/2006/relationships/image" Target="media/image34.jpeg"/><Relationship Id="rId11" Type="http://schemas.openxmlformats.org/officeDocument/2006/relationships/endnotes" Target="endnotes.xml"/><Relationship Id="rId32" Type="http://schemas.openxmlformats.org/officeDocument/2006/relationships/header" Target="header5.xml"/><Relationship Id="rId53" Type="http://schemas.openxmlformats.org/officeDocument/2006/relationships/footer" Target="footer7.xml"/><Relationship Id="rId74" Type="http://schemas.openxmlformats.org/officeDocument/2006/relationships/header" Target="header10.xml"/><Relationship Id="rId128" Type="http://schemas.openxmlformats.org/officeDocument/2006/relationships/image" Target="media/image43.jpeg"/><Relationship Id="rId149" Type="http://schemas.openxmlformats.org/officeDocument/2006/relationships/header" Target="header14.xml"/><Relationship Id="rId5" Type="http://schemas.openxmlformats.org/officeDocument/2006/relationships/customXml" Target="../customXml/item5.xml"/><Relationship Id="rId95" Type="http://schemas.openxmlformats.org/officeDocument/2006/relationships/hyperlink" Target="https://gismb.brno.cz/mapa/verejna-prostranstvi/" TargetMode="External"/><Relationship Id="rId160" Type="http://schemas.openxmlformats.org/officeDocument/2006/relationships/header" Target="header15.xml"/><Relationship Id="rId181" Type="http://schemas.openxmlformats.org/officeDocument/2006/relationships/image" Target="media/image62.jpeg"/><Relationship Id="rId22" Type="http://schemas.openxmlformats.org/officeDocument/2006/relationships/hyperlink" Target="https://gismb.brno.cz/mapa/verejna-prostranstvi/" TargetMode="External"/><Relationship Id="rId43" Type="http://schemas.openxmlformats.org/officeDocument/2006/relationships/hyperlink" Target="https://gismb.brno.cz/mapa/verejna-prostranstvi/" TargetMode="External"/><Relationship Id="rId64" Type="http://schemas.openxmlformats.org/officeDocument/2006/relationships/hyperlink" Target="https://gismb.brno.cz/mapa/verejna-prostranstvi/" TargetMode="External"/><Relationship Id="rId118" Type="http://schemas.openxmlformats.org/officeDocument/2006/relationships/image" Target="media/image39.jpeg"/><Relationship Id="rId139" Type="http://schemas.openxmlformats.org/officeDocument/2006/relationships/header" Target="header13.xml"/><Relationship Id="rId85" Type="http://schemas.openxmlformats.org/officeDocument/2006/relationships/image" Target="media/image24.jpeg"/><Relationship Id="rId150" Type="http://schemas.openxmlformats.org/officeDocument/2006/relationships/footer" Target="footer14.xml"/><Relationship Id="rId171" Type="http://schemas.openxmlformats.org/officeDocument/2006/relationships/hyperlink" Target="https://gismb.brno.cz/mapa/verejna-prostranstvi/" TargetMode="External"/><Relationship Id="rId12" Type="http://schemas.openxmlformats.org/officeDocument/2006/relationships/header" Target="header1.xml"/><Relationship Id="rId33" Type="http://schemas.openxmlformats.org/officeDocument/2006/relationships/footer" Target="footer5.xml"/><Relationship Id="rId108" Type="http://schemas.openxmlformats.org/officeDocument/2006/relationships/image" Target="media/image35.jpeg"/><Relationship Id="rId129" Type="http://schemas.openxmlformats.org/officeDocument/2006/relationships/image" Target="media/image44.jpeg"/><Relationship Id="rId54" Type="http://schemas.openxmlformats.org/officeDocument/2006/relationships/image" Target="media/image13.jpeg"/><Relationship Id="rId75" Type="http://schemas.openxmlformats.org/officeDocument/2006/relationships/footer" Target="footer10.xml"/><Relationship Id="rId96" Type="http://schemas.openxmlformats.org/officeDocument/2006/relationships/image" Target="media/image29.jpeg"/><Relationship Id="rId140" Type="http://schemas.openxmlformats.org/officeDocument/2006/relationships/footer" Target="footer13.xml"/><Relationship Id="rId161" Type="http://schemas.openxmlformats.org/officeDocument/2006/relationships/footer" Target="footer15.xml"/><Relationship Id="rId182" Type="http://schemas.openxmlformats.org/officeDocument/2006/relationships/hyperlink" Target="https://gismb.brno.cz/mapa/verejna-prostranstvi/" TargetMode="External"/><Relationship Id="rId6" Type="http://schemas.openxmlformats.org/officeDocument/2006/relationships/numbering" Target="numbering.xml"/><Relationship Id="rId23" Type="http://schemas.openxmlformats.org/officeDocument/2006/relationships/hyperlink" Target="https://gismb.brno.cz/mapa/verejna-prostranstvi/" TargetMode="External"/><Relationship Id="rId119" Type="http://schemas.openxmlformats.org/officeDocument/2006/relationships/image" Target="media/image40.jpeg"/><Relationship Id="rId44" Type="http://schemas.openxmlformats.org/officeDocument/2006/relationships/hyperlink" Target="https://gismb.brno.cz/mapa/verejna-prostranstvi/" TargetMode="External"/><Relationship Id="rId65" Type="http://schemas.openxmlformats.org/officeDocument/2006/relationships/hyperlink" Target="https://gismb.brno.cz/mapa/verejna-prostranstvi/" TargetMode="External"/><Relationship Id="rId86" Type="http://schemas.openxmlformats.org/officeDocument/2006/relationships/hyperlink" Target="https://gismb.brno.cz/mapa/verejna-prostranstvi/" TargetMode="External"/><Relationship Id="rId130" Type="http://schemas.openxmlformats.org/officeDocument/2006/relationships/hyperlink" Target="https://gismb.brno.cz/mapa/verejna-prostranstvi/" TargetMode="External"/><Relationship Id="rId151" Type="http://schemas.openxmlformats.org/officeDocument/2006/relationships/image" Target="media/image52.jpeg"/><Relationship Id="rId172" Type="http://schemas.openxmlformats.org/officeDocument/2006/relationships/hyperlink" Target="https://gismb.brno.cz/mapa/verejna-prostranstvi/" TargetMode="External"/><Relationship Id="rId13" Type="http://schemas.openxmlformats.org/officeDocument/2006/relationships/header" Target="header2.xml"/><Relationship Id="rId18" Type="http://schemas.openxmlformats.org/officeDocument/2006/relationships/hyperlink" Target="https://gismb.brno.cz/mapa/verejna-prostranstvi/" TargetMode="External"/><Relationship Id="rId39" Type="http://schemas.openxmlformats.org/officeDocument/2006/relationships/hyperlink" Target="https://gismb.brno.cz/mapa/verejna-prostranstvi/" TargetMode="External"/><Relationship Id="rId109" Type="http://schemas.openxmlformats.org/officeDocument/2006/relationships/hyperlink" Target="https://gismb.brno.cz/mapa/verejna-prostranstvi/" TargetMode="External"/><Relationship Id="rId34" Type="http://schemas.openxmlformats.org/officeDocument/2006/relationships/hyperlink" Target="https://gismb.brno.cz/mapa/verejna-prostranstvi/" TargetMode="External"/><Relationship Id="rId50" Type="http://schemas.openxmlformats.org/officeDocument/2006/relationships/hyperlink" Target="https://gismb.brno.cz/mapa/verejna-prostranstvi/" TargetMode="External"/><Relationship Id="rId55" Type="http://schemas.openxmlformats.org/officeDocument/2006/relationships/hyperlink" Target="https://gismb.brno.cz/mapa/verejna-prostranstvi/" TargetMode="External"/><Relationship Id="rId76" Type="http://schemas.openxmlformats.org/officeDocument/2006/relationships/hyperlink" Target="https://gismb.brno.cz/mapa/verejna-prostranstvi/" TargetMode="External"/><Relationship Id="rId97" Type="http://schemas.openxmlformats.org/officeDocument/2006/relationships/image" Target="media/image30.jpeg"/><Relationship Id="rId104" Type="http://schemas.openxmlformats.org/officeDocument/2006/relationships/image" Target="media/image33.jpeg"/><Relationship Id="rId120" Type="http://schemas.openxmlformats.org/officeDocument/2006/relationships/hyperlink" Target="https://gismb.brno.cz/mapa/verejna-prostranstvi/" TargetMode="External"/><Relationship Id="rId125" Type="http://schemas.openxmlformats.org/officeDocument/2006/relationships/image" Target="media/image42.jpeg"/><Relationship Id="rId141" Type="http://schemas.openxmlformats.org/officeDocument/2006/relationships/hyperlink" Target="https://gismb.brno.cz/mapa/verejna-prostranstvi/" TargetMode="External"/><Relationship Id="rId146" Type="http://schemas.openxmlformats.org/officeDocument/2006/relationships/hyperlink" Target="https://gismb.brno.cz/mapa/verejna-prostranstvi/" TargetMode="External"/><Relationship Id="rId167" Type="http://schemas.openxmlformats.org/officeDocument/2006/relationships/hyperlink" Target="https://gismb.brno.cz/mapa/verejna-prostranstvi/" TargetMode="External"/><Relationship Id="rId188" Type="http://schemas.openxmlformats.org/officeDocument/2006/relationships/image" Target="media/image65.jpeg"/><Relationship Id="rId7" Type="http://schemas.openxmlformats.org/officeDocument/2006/relationships/styles" Target="styles.xml"/><Relationship Id="rId71" Type="http://schemas.openxmlformats.org/officeDocument/2006/relationships/hyperlink" Target="https://gismb.brno.cz/mapa/verejna-prostranstvi/" TargetMode="External"/><Relationship Id="rId92" Type="http://schemas.openxmlformats.org/officeDocument/2006/relationships/image" Target="media/image27.jpeg"/><Relationship Id="rId162" Type="http://schemas.openxmlformats.org/officeDocument/2006/relationships/image" Target="media/image57.jpeg"/><Relationship Id="rId183" Type="http://schemas.openxmlformats.org/officeDocument/2006/relationships/hyperlink" Target="https://gismb.brno.cz/mapa/verejna-prostranstvi/" TargetMode="External"/><Relationship Id="rId2" Type="http://schemas.openxmlformats.org/officeDocument/2006/relationships/customXml" Target="../customXml/item2.xml"/><Relationship Id="rId29" Type="http://schemas.openxmlformats.org/officeDocument/2006/relationships/hyperlink" Target="https://gismb.brno.cz/mapa/verejna-prostranstvi/" TargetMode="External"/><Relationship Id="rId24" Type="http://schemas.openxmlformats.org/officeDocument/2006/relationships/image" Target="media/image3.jpeg"/><Relationship Id="rId40" Type="http://schemas.openxmlformats.org/officeDocument/2006/relationships/hyperlink" Target="https://gismb.brno.cz/mapa/verejna-prostranstvi/" TargetMode="External"/><Relationship Id="rId45" Type="http://schemas.openxmlformats.org/officeDocument/2006/relationships/image" Target="media/image10.jpeg"/><Relationship Id="rId66" Type="http://schemas.openxmlformats.org/officeDocument/2006/relationships/image" Target="media/image17.jpeg"/><Relationship Id="rId87" Type="http://schemas.openxmlformats.org/officeDocument/2006/relationships/hyperlink" Target="https://gismb.brno.cz/mapa/verejna-prostranstvi/" TargetMode="External"/><Relationship Id="rId110" Type="http://schemas.openxmlformats.org/officeDocument/2006/relationships/hyperlink" Target="https://gismb.brno.cz/mapa/verejna-prostranstvi/" TargetMode="External"/><Relationship Id="rId115" Type="http://schemas.openxmlformats.org/officeDocument/2006/relationships/image" Target="media/image38.jpeg"/><Relationship Id="rId131" Type="http://schemas.openxmlformats.org/officeDocument/2006/relationships/hyperlink" Target="https://gismb.brno.cz/mapa/verejna-prostranstvi/" TargetMode="External"/><Relationship Id="rId136" Type="http://schemas.openxmlformats.org/officeDocument/2006/relationships/hyperlink" Target="https://gismb.brno.cz/mapa/verejna-prostranstvi/" TargetMode="External"/><Relationship Id="rId157" Type="http://schemas.openxmlformats.org/officeDocument/2006/relationships/hyperlink" Target="https://gismb.brno.cz/mapa/verejna-prostranstvi/" TargetMode="External"/><Relationship Id="rId178" Type="http://schemas.openxmlformats.org/officeDocument/2006/relationships/image" Target="media/image61.jpeg"/><Relationship Id="rId61" Type="http://schemas.openxmlformats.org/officeDocument/2006/relationships/hyperlink" Target="https://gismb.brno.cz/mapa/verejna-prostranstvi/" TargetMode="External"/><Relationship Id="rId82" Type="http://schemas.openxmlformats.org/officeDocument/2006/relationships/hyperlink" Target="https://gismb.brno.cz/mapa/verejna-prostranstvi/" TargetMode="External"/><Relationship Id="rId152" Type="http://schemas.openxmlformats.org/officeDocument/2006/relationships/hyperlink" Target="https://gismb.brno.cz/mapa/verejna-prostranstvi/" TargetMode="External"/><Relationship Id="rId173" Type="http://schemas.openxmlformats.org/officeDocument/2006/relationships/image" Target="media/image60.jpeg"/><Relationship Id="rId19" Type="http://schemas.openxmlformats.org/officeDocument/2006/relationships/hyperlink" Target="https://gismb.brno.cz/mapa/verejna-prostranstvi/" TargetMode="External"/><Relationship Id="rId14" Type="http://schemas.openxmlformats.org/officeDocument/2006/relationships/footer" Target="footer1.xml"/><Relationship Id="rId30" Type="http://schemas.openxmlformats.org/officeDocument/2006/relationships/image" Target="media/image5.jpeg"/><Relationship Id="rId35" Type="http://schemas.openxmlformats.org/officeDocument/2006/relationships/hyperlink" Target="https://gismb.brno.cz/mapa/verejna-prostranstvi/" TargetMode="External"/><Relationship Id="rId56" Type="http://schemas.openxmlformats.org/officeDocument/2006/relationships/hyperlink" Target="https://gismb.brno.cz/mapa/verejna-prostranstvi/" TargetMode="External"/><Relationship Id="rId77" Type="http://schemas.openxmlformats.org/officeDocument/2006/relationships/hyperlink" Target="https://gismb.brno.cz/mapa/verejna-prostranstvi/" TargetMode="External"/><Relationship Id="rId100" Type="http://schemas.openxmlformats.org/officeDocument/2006/relationships/image" Target="media/image31.jpeg"/><Relationship Id="rId105" Type="http://schemas.openxmlformats.org/officeDocument/2006/relationships/hyperlink" Target="https://gismb.brno.cz/mapa/verejna-prostranstvi/" TargetMode="External"/><Relationship Id="rId126" Type="http://schemas.openxmlformats.org/officeDocument/2006/relationships/hyperlink" Target="https://gismb.brno.cz/mapa/verejna-prostranstvi/" TargetMode="External"/><Relationship Id="rId147" Type="http://schemas.openxmlformats.org/officeDocument/2006/relationships/hyperlink" Target="https://gismb.brno.cz/mapa/verejna-prostranstvi/" TargetMode="External"/><Relationship Id="rId168" Type="http://schemas.openxmlformats.org/officeDocument/2006/relationships/image" Target="media/image59.jpeg"/><Relationship Id="rId8" Type="http://schemas.openxmlformats.org/officeDocument/2006/relationships/settings" Target="settings.xml"/><Relationship Id="rId51" Type="http://schemas.openxmlformats.org/officeDocument/2006/relationships/image" Target="media/image12.jpeg"/><Relationship Id="rId72" Type="http://schemas.openxmlformats.org/officeDocument/2006/relationships/image" Target="media/image19.jpeg"/><Relationship Id="rId93" Type="http://schemas.openxmlformats.org/officeDocument/2006/relationships/image" Target="media/image28.jpeg"/><Relationship Id="rId98" Type="http://schemas.openxmlformats.org/officeDocument/2006/relationships/hyperlink" Target="https://gismb.brno.cz/mapa/verejna-prostranstvi/" TargetMode="External"/><Relationship Id="rId121" Type="http://schemas.openxmlformats.org/officeDocument/2006/relationships/hyperlink" Target="https://gismb.brno.cz/mapa/verejna-prostranstvi/" TargetMode="External"/><Relationship Id="rId142" Type="http://schemas.openxmlformats.org/officeDocument/2006/relationships/hyperlink" Target="https://gismb.brno.cz/mapa/verejna-prostranstvi/" TargetMode="External"/><Relationship Id="rId163" Type="http://schemas.openxmlformats.org/officeDocument/2006/relationships/hyperlink" Target="https://gismb.brno.cz/mapa/verejna-prostranstvi/" TargetMode="External"/><Relationship Id="rId184" Type="http://schemas.openxmlformats.org/officeDocument/2006/relationships/image" Target="media/image63.jpeg"/><Relationship Id="rId189" Type="http://schemas.openxmlformats.org/officeDocument/2006/relationships/fontTable" Target="fontTable.xml"/><Relationship Id="rId3" Type="http://schemas.openxmlformats.org/officeDocument/2006/relationships/customXml" Target="../customXml/item3.xml"/><Relationship Id="rId25" Type="http://schemas.openxmlformats.org/officeDocument/2006/relationships/image" Target="media/image4.jpeg"/><Relationship Id="rId46" Type="http://schemas.openxmlformats.org/officeDocument/2006/relationships/hyperlink" Target="https://gismb.brno.cz/mapa/verejna-prostranstvi/" TargetMode="External"/><Relationship Id="rId67" Type="http://schemas.openxmlformats.org/officeDocument/2006/relationships/image" Target="media/image18.jpeg"/><Relationship Id="rId116" Type="http://schemas.openxmlformats.org/officeDocument/2006/relationships/hyperlink" Target="https://gismb.brno.cz/mapa/verejna-prostranstvi/" TargetMode="External"/><Relationship Id="rId137" Type="http://schemas.openxmlformats.org/officeDocument/2006/relationships/hyperlink" Target="https://gismb.brno.cz/mapa/verejna-prostranstvi/" TargetMode="External"/><Relationship Id="rId158" Type="http://schemas.openxmlformats.org/officeDocument/2006/relationships/hyperlink" Target="https://gismb.brno.cz/mapa/verejna-prostranstvi/" TargetMode="External"/><Relationship Id="rId20" Type="http://schemas.openxmlformats.org/officeDocument/2006/relationships/image" Target="media/image1.jpeg"/><Relationship Id="rId41" Type="http://schemas.openxmlformats.org/officeDocument/2006/relationships/image" Target="media/image8.jpeg"/><Relationship Id="rId62" Type="http://schemas.openxmlformats.org/officeDocument/2006/relationships/hyperlink" Target="https://gismb.brno.cz/mapa/verejna-prostranstvi/" TargetMode="External"/><Relationship Id="rId83" Type="http://schemas.openxmlformats.org/officeDocument/2006/relationships/image" Target="media/image22.jpeg"/><Relationship Id="rId88" Type="http://schemas.openxmlformats.org/officeDocument/2006/relationships/image" Target="media/image25.jpeg"/><Relationship Id="rId111" Type="http://schemas.openxmlformats.org/officeDocument/2006/relationships/image" Target="media/image36.jpeg"/><Relationship Id="rId132" Type="http://schemas.openxmlformats.org/officeDocument/2006/relationships/image" Target="media/image45.jpeg"/><Relationship Id="rId153" Type="http://schemas.openxmlformats.org/officeDocument/2006/relationships/hyperlink" Target="https://gismb.brno.cz/mapa/verejna-prostranstvi/" TargetMode="External"/><Relationship Id="rId174" Type="http://schemas.openxmlformats.org/officeDocument/2006/relationships/header" Target="header17.xml"/><Relationship Id="rId179" Type="http://schemas.openxmlformats.org/officeDocument/2006/relationships/header" Target="header18.xml"/><Relationship Id="rId190" Type="http://schemas.openxmlformats.org/officeDocument/2006/relationships/theme" Target="theme/theme1.xml"/><Relationship Id="rId15" Type="http://schemas.openxmlformats.org/officeDocument/2006/relationships/footer" Target="footer2.xml"/><Relationship Id="rId36" Type="http://schemas.openxmlformats.org/officeDocument/2006/relationships/image" Target="media/image7.jpeg"/><Relationship Id="rId57" Type="http://schemas.openxmlformats.org/officeDocument/2006/relationships/image" Target="media/image14.jpeg"/><Relationship Id="rId106" Type="http://schemas.openxmlformats.org/officeDocument/2006/relationships/hyperlink" Target="https://gismb.brno.cz/mapa/verejna-prostranstvi/" TargetMode="External"/><Relationship Id="rId127" Type="http://schemas.openxmlformats.org/officeDocument/2006/relationships/hyperlink" Target="https://gismb.brno.cz/mapa/verejna-prostranstvi/" TargetMode="External"/><Relationship Id="rId10" Type="http://schemas.openxmlformats.org/officeDocument/2006/relationships/footnotes" Target="footnotes.xml"/><Relationship Id="rId31" Type="http://schemas.openxmlformats.org/officeDocument/2006/relationships/image" Target="media/image6.jpeg"/><Relationship Id="rId52" Type="http://schemas.openxmlformats.org/officeDocument/2006/relationships/header" Target="header7.xml"/><Relationship Id="rId73" Type="http://schemas.openxmlformats.org/officeDocument/2006/relationships/image" Target="media/image20.jpeg"/><Relationship Id="rId78" Type="http://schemas.openxmlformats.org/officeDocument/2006/relationships/image" Target="media/image21.jpeg"/><Relationship Id="rId94" Type="http://schemas.openxmlformats.org/officeDocument/2006/relationships/hyperlink" Target="https://gismb.brno.cz/mapa/verejna-prostranstvi/" TargetMode="External"/><Relationship Id="rId99" Type="http://schemas.openxmlformats.org/officeDocument/2006/relationships/hyperlink" Target="https://gismb.brno.cz/mapa/verejna-prostranstvi/" TargetMode="External"/><Relationship Id="rId101" Type="http://schemas.openxmlformats.org/officeDocument/2006/relationships/hyperlink" Target="https://gismb.brno.cz/mapa/verejna-prostranstvi/" TargetMode="External"/><Relationship Id="rId122" Type="http://schemas.openxmlformats.org/officeDocument/2006/relationships/image" Target="media/image41.jpeg"/><Relationship Id="rId143" Type="http://schemas.openxmlformats.org/officeDocument/2006/relationships/image" Target="media/image48.jpeg"/><Relationship Id="rId148" Type="http://schemas.openxmlformats.org/officeDocument/2006/relationships/image" Target="media/image51.jpeg"/><Relationship Id="rId164" Type="http://schemas.openxmlformats.org/officeDocument/2006/relationships/hyperlink" Target="https://gismb.brno.cz/mapa/verejna-prostranstvi/" TargetMode="External"/><Relationship Id="rId169" Type="http://schemas.openxmlformats.org/officeDocument/2006/relationships/header" Target="header16.xml"/><Relationship Id="rId185" Type="http://schemas.openxmlformats.org/officeDocument/2006/relationships/image" Target="media/image64.jpeg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80" Type="http://schemas.openxmlformats.org/officeDocument/2006/relationships/footer" Target="footer18.xml"/><Relationship Id="rId26" Type="http://schemas.openxmlformats.org/officeDocument/2006/relationships/header" Target="header4.xml"/><Relationship Id="rId47" Type="http://schemas.openxmlformats.org/officeDocument/2006/relationships/hyperlink" Target="https://gismb.brno.cz/mapa/verejna-prostranstvi/" TargetMode="External"/><Relationship Id="rId68" Type="http://schemas.openxmlformats.org/officeDocument/2006/relationships/header" Target="header9.xml"/><Relationship Id="rId89" Type="http://schemas.openxmlformats.org/officeDocument/2006/relationships/image" Target="media/image26.jpeg"/><Relationship Id="rId112" Type="http://schemas.openxmlformats.org/officeDocument/2006/relationships/hyperlink" Target="https://gismb.brno.cz/mapa/verejna-prostranstvi/" TargetMode="External"/><Relationship Id="rId133" Type="http://schemas.openxmlformats.org/officeDocument/2006/relationships/hyperlink" Target="https://gismb.brno.cz/mapa/verejna-prostranstvi/" TargetMode="External"/><Relationship Id="rId154" Type="http://schemas.openxmlformats.org/officeDocument/2006/relationships/image" Target="media/image53.jpeg"/><Relationship Id="rId175" Type="http://schemas.openxmlformats.org/officeDocument/2006/relationships/footer" Target="footer17.xml"/><Relationship Id="rId16" Type="http://schemas.openxmlformats.org/officeDocument/2006/relationships/header" Target="header3.xml"/><Relationship Id="rId37" Type="http://schemas.openxmlformats.org/officeDocument/2006/relationships/header" Target="header6.xml"/><Relationship Id="rId58" Type="http://schemas.openxmlformats.org/officeDocument/2006/relationships/header" Target="header8.xml"/><Relationship Id="rId79" Type="http://schemas.openxmlformats.org/officeDocument/2006/relationships/header" Target="header11.xml"/><Relationship Id="rId102" Type="http://schemas.openxmlformats.org/officeDocument/2006/relationships/hyperlink" Target="https://gismb.brno.cz/mapa/verejna-prostranstvi/" TargetMode="External"/><Relationship Id="rId123" Type="http://schemas.openxmlformats.org/officeDocument/2006/relationships/header" Target="header12.xml"/><Relationship Id="rId144" Type="http://schemas.openxmlformats.org/officeDocument/2006/relationships/image" Target="media/image49.jpeg"/><Relationship Id="rId90" Type="http://schemas.openxmlformats.org/officeDocument/2006/relationships/hyperlink" Target="https://gismb.brno.cz/mapa/verejna-prostranstvi/" TargetMode="External"/><Relationship Id="rId165" Type="http://schemas.openxmlformats.org/officeDocument/2006/relationships/image" Target="media/image58.jpeg"/><Relationship Id="rId186" Type="http://schemas.openxmlformats.org/officeDocument/2006/relationships/hyperlink" Target="https://gismb.brno.cz/mapa/verejna-prostranstvi/" TargetMode="External"/><Relationship Id="rId27" Type="http://schemas.openxmlformats.org/officeDocument/2006/relationships/footer" Target="footer4.xml"/><Relationship Id="rId48" Type="http://schemas.openxmlformats.org/officeDocument/2006/relationships/image" Target="media/image11.jpeg"/><Relationship Id="rId69" Type="http://schemas.openxmlformats.org/officeDocument/2006/relationships/footer" Target="footer9.xml"/><Relationship Id="rId113" Type="http://schemas.openxmlformats.org/officeDocument/2006/relationships/hyperlink" Target="https://gismb.brno.cz/mapa/verejna-prostranstvi/" TargetMode="External"/><Relationship Id="rId134" Type="http://schemas.openxmlformats.org/officeDocument/2006/relationships/hyperlink" Target="https://gismb.brno.cz/mapa/verejna-prostranstvi/" TargetMode="External"/><Relationship Id="rId80" Type="http://schemas.openxmlformats.org/officeDocument/2006/relationships/footer" Target="footer11.xml"/><Relationship Id="rId155" Type="http://schemas.openxmlformats.org/officeDocument/2006/relationships/image" Target="media/image54.jpeg"/><Relationship Id="rId176" Type="http://schemas.openxmlformats.org/officeDocument/2006/relationships/hyperlink" Target="https://gismb.brno.cz/mapa/verejna-prostranstvi/" TargetMode="External"/><Relationship Id="rId17" Type="http://schemas.openxmlformats.org/officeDocument/2006/relationships/footer" Target="footer3.xml"/><Relationship Id="rId38" Type="http://schemas.openxmlformats.org/officeDocument/2006/relationships/footer" Target="footer6.xml"/><Relationship Id="rId59" Type="http://schemas.openxmlformats.org/officeDocument/2006/relationships/footer" Target="footer8.xml"/><Relationship Id="rId103" Type="http://schemas.openxmlformats.org/officeDocument/2006/relationships/image" Target="media/image32.jpeg"/><Relationship Id="rId124" Type="http://schemas.openxmlformats.org/officeDocument/2006/relationships/footer" Target="footer12.xml"/><Relationship Id="rId70" Type="http://schemas.openxmlformats.org/officeDocument/2006/relationships/hyperlink" Target="https://gismb.brno.cz/mapa/verejna-prostranstvi/" TargetMode="External"/><Relationship Id="rId91" Type="http://schemas.openxmlformats.org/officeDocument/2006/relationships/hyperlink" Target="https://gismb.brno.cz/mapa/verejna-prostranstvi/" TargetMode="External"/><Relationship Id="rId145" Type="http://schemas.openxmlformats.org/officeDocument/2006/relationships/image" Target="media/image50.jpeg"/><Relationship Id="rId166" Type="http://schemas.openxmlformats.org/officeDocument/2006/relationships/hyperlink" Target="https://gismb.brno.cz/mapa/verejna-prostranstvi/" TargetMode="External"/><Relationship Id="rId187" Type="http://schemas.openxmlformats.org/officeDocument/2006/relationships/hyperlink" Target="https://gismb.brno.cz/mapa/verejna-prostranstvi/" TargetMode="External"/><Relationship Id="rId1" Type="http://schemas.openxmlformats.org/officeDocument/2006/relationships/customXml" Target="../customXml/item1.xml"/><Relationship Id="rId28" Type="http://schemas.openxmlformats.org/officeDocument/2006/relationships/hyperlink" Target="https://gismb.brno.cz/mapa/verejna-prostranstvi/" TargetMode="External"/><Relationship Id="rId49" Type="http://schemas.openxmlformats.org/officeDocument/2006/relationships/hyperlink" Target="https://gismb.brno.cz/mapa/verejna-prostranstvi/" TargetMode="External"/><Relationship Id="rId114" Type="http://schemas.openxmlformats.org/officeDocument/2006/relationships/image" Target="media/image37.jpeg"/><Relationship Id="rId60" Type="http://schemas.openxmlformats.org/officeDocument/2006/relationships/image" Target="media/image15.jpeg"/><Relationship Id="rId81" Type="http://schemas.openxmlformats.org/officeDocument/2006/relationships/hyperlink" Target="https://gismb.brno.cz/mapa/verejna-prostranstvi/" TargetMode="External"/><Relationship Id="rId135" Type="http://schemas.openxmlformats.org/officeDocument/2006/relationships/image" Target="media/image46.jpeg"/><Relationship Id="rId156" Type="http://schemas.openxmlformats.org/officeDocument/2006/relationships/image" Target="media/image55.jpeg"/><Relationship Id="rId177" Type="http://schemas.openxmlformats.org/officeDocument/2006/relationships/hyperlink" Target="https://gismb.brno.cz/mapa/verejna-prostranstvi/" TargetMode="External"/></Relationships>
</file>

<file path=word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FA81F22C2CC45E46B8B31F45F000A62F" ma:contentTypeVersion="18" ma:contentTypeDescription="Vytvoří nový dokument" ma:contentTypeScope="" ma:versionID="238bb7054fa00949b2042aef8a17bf6d">
  <xsd:schema xmlns:xsd="http://www.w3.org/2001/XMLSchema" xmlns:xs="http://www.w3.org/2001/XMLSchema" xmlns:p="http://schemas.microsoft.com/office/2006/metadata/properties" xmlns:ns2="7ef26b66-27fa-42e4-87dc-e1c5911a124b" xmlns:ns3="64c94459-a6c5-4cf5-89c0-115a7989494d" xmlns:ns4="107ea3ff-ebed-4698-b54c-04cca22f4541" xmlns:ns5="1294b6d9-9795-40d8-b632-3b7a7204563d" targetNamespace="http://schemas.microsoft.com/office/2006/metadata/properties" ma:root="true" ma:fieldsID="656ede2a9b6b4cf0b295a4056ada3feb" ns2:_="" ns3:_="" ns4:_="" ns5:_="">
    <xsd:import namespace="7ef26b66-27fa-42e4-87dc-e1c5911a124b"/>
    <xsd:import namespace="64c94459-a6c5-4cf5-89c0-115a7989494d"/>
    <xsd:import namespace="107ea3ff-ebed-4698-b54c-04cca22f4541"/>
    <xsd:import namespace="1294b6d9-9795-40d8-b632-3b7a7204563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_dlc_DocId" minOccurs="0"/>
                <xsd:element ref="ns3:_dlc_DocIdUrl" minOccurs="0"/>
                <xsd:element ref="ns3:_dlc_DocIdPersistId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4:SharedWithUsers" minOccurs="0"/>
                <xsd:element ref="ns5:SharedWithDetail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f26b66-27fa-42e4-87dc-e1c5911a12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Značky obrázků" ma:readOnly="false" ma:fieldId="{5cf76f15-5ced-4ddc-b409-7134ff3c332f}" ma:taxonomyMulti="true" ma:sspId="590eb72d-ad02-4f84-953f-902ab4317d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94459-a6c5-4cf5-89c0-115a7989494d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Hodnota ID dokumentu" ma:description="Hodnota ID dokumentu přiřazená této položce" ma:indexed="true" ma:internalName="_dlc_DocId" ma:readOnly="true">
      <xsd:simpleType>
        <xsd:restriction base="dms:Text"/>
      </xsd:simpleType>
    </xsd:element>
    <xsd:element name="_dlc_DocIdUrl" ma:index="19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4" nillable="true" ma:displayName="Taxonomy Catch All Column" ma:hidden="true" ma:list="{02aad992-3633-49d6-bab6-2833da5e6d5f}" ma:internalName="TaxCatchAll" ma:showField="CatchAllData" ma:web="64c94459-a6c5-4cf5-89c0-115a7989494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7ea3ff-ebed-4698-b54c-04cca22f4541" elementFormDefault="qualified">
    <xsd:import namespace="http://schemas.microsoft.com/office/2006/documentManagement/types"/>
    <xsd:import namespace="http://schemas.microsoft.com/office/infopath/2007/PartnerControls"/>
    <xsd:element name="SharedWithUsers" ma:index="2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94b6d9-9795-40d8-b632-3b7a7204563d" elementFormDefault="qualified">
    <xsd:import namespace="http://schemas.microsoft.com/office/2006/documentManagement/types"/>
    <xsd:import namespace="http://schemas.microsoft.com/office/infopath/2007/PartnerControls"/>
    <xsd:element name="SharedWithDetails" ma:index="26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ef26b66-27fa-42e4-87dc-e1c5911a124b">
      <Terms xmlns="http://schemas.microsoft.com/office/infopath/2007/PartnerControls"/>
    </lcf76f155ced4ddcb4097134ff3c332f>
    <TaxCatchAll xmlns="64c94459-a6c5-4cf5-89c0-115a7989494d" xsi:nil="true"/>
    <_dlc_DocId xmlns="64c94459-a6c5-4cf5-89c0-115a7989494d">MMB0-1013589129-46646</_dlc_DocId>
    <_dlc_DocIdUrl xmlns="64c94459-a6c5-4cf5-89c0-115a7989494d">
      <Url>https://mmbonline.sharepoint.com/OMI/GIS_privat/_layouts/15/DocIdRedir.aspx?ID=MMB0-1013589129-46646</Url>
      <Description>MMB0-1013589129-46646</Description>
    </_dlc_DocIdUrl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44169282-08C0-490F-B673-29DD858610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ef26b66-27fa-42e4-87dc-e1c5911a124b"/>
    <ds:schemaRef ds:uri="64c94459-a6c5-4cf5-89c0-115a7989494d"/>
    <ds:schemaRef ds:uri="107ea3ff-ebed-4698-b54c-04cca22f4541"/>
    <ds:schemaRef ds:uri="1294b6d9-9795-40d8-b632-3b7a720456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331A4B-FFF8-4351-9627-C32FB036E894}">
  <ds:schemaRefs>
    <ds:schemaRef ds:uri="http://schemas.microsoft.com/office/2006/metadata/properties"/>
    <ds:schemaRef ds:uri="http://schemas.microsoft.com/office/infopath/2007/PartnerControls"/>
    <ds:schemaRef ds:uri="7ef26b66-27fa-42e4-87dc-e1c5911a124b"/>
    <ds:schemaRef ds:uri="64c94459-a6c5-4cf5-89c0-115a7989494d"/>
  </ds:schemaRefs>
</ds:datastoreItem>
</file>

<file path=customXml/itemProps3.xml><?xml version="1.0" encoding="utf-8"?>
<ds:datastoreItem xmlns:ds="http://schemas.openxmlformats.org/officeDocument/2006/customXml" ds:itemID="{8D307654-AFD1-4E4A-9C3A-D244FDABF924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598556AF-196C-4181-828C-C30C71136D1A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BE013969-7E55-4F19-8D56-445081B641B8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39</Pages>
  <Words>250</Words>
  <Characters>2199</Characters>
  <Application>Microsoft Office Word</Application>
  <DocSecurity>0</DocSecurity>
  <Lines>18</Lines>
  <Paragraphs>4</Paragraphs>
  <ScaleCrop>false</ScaleCrop>
  <HeadingPairs>
    <vt:vector size="2" baseType="variant">
      <vt:variant>
        <vt:lpstr>Název</vt:lpstr>
      </vt:variant>
      <vt:variant>
        <vt:i4>1</vt:i4>
      </vt:variant>
    </vt:vector>
  </HeadingPairs>
  <TitlesOfParts>
    <vt:vector size="1" baseType="lpstr">
      <vt:lpstr>kkk</vt:lpstr>
    </vt:vector>
  </TitlesOfParts>
  <Company>MMB</Company>
  <LinksUpToDate>false</LinksUpToDate>
  <CharactersWithSpaces>2445</CharactersWithSpaces>
  <SharedDoc>false</SharedDoc>
  <HLinks>
    <vt:vector size="228" baseType="variant">
      <vt:variant>
        <vt:i4>4522015</vt:i4>
      </vt:variant>
      <vt:variant>
        <vt:i4>111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108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105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102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99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96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93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90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87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84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81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78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75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72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69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66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63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60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57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54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51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48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45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42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39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36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33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30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27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24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21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18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15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12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9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6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3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  <vt:variant>
        <vt:i4>4522015</vt:i4>
      </vt:variant>
      <vt:variant>
        <vt:i4>0</vt:i4>
      </vt:variant>
      <vt:variant>
        <vt:i4>0</vt:i4>
      </vt:variant>
      <vt:variant>
        <vt:i4>5</vt:i4>
      </vt:variant>
      <vt:variant>
        <vt:lpwstr>https://gismb.brno.cz/mapa/verejna-prostranstvi/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kkk</dc:title>
  <dc:subject/>
  <dc:creator>MMB</dc:creator>
  <cp:keywords/>
  <cp:lastModifiedBy>Sedláčková Jana</cp:lastModifiedBy>
  <cp:revision>3</cp:revision>
  <cp:lastPrinted>2022-11-16T08:16:00Z</cp:lastPrinted>
  <dcterms:created xsi:type="dcterms:W3CDTF">2024-11-14T06:34:00Z</dcterms:created>
  <dcterms:modified xsi:type="dcterms:W3CDTF">2024-12-06T08:30:00Z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0x010100FA81F22C2CC45E46B8B31F45F000A62F</vt:lpwstr>
  </property>
  <property fmtid="{D5CDD505-2E9C-101B-9397-08002B2CF9AE}" pid="3" name="_dlc_DocIdItemGuid">
    <vt:lpwstr>027a6eb1-34d2-4539-ae0e-ded2d84d6d75</vt:lpwstr>
  </property>
  <property fmtid="{D5CDD505-2E9C-101B-9397-08002B2CF9AE}" pid="4" name="MediaServiceImageTags">
    <vt:lpwstr/>
  </property>
</Properties>
</file>