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7" r:id="rId4"/>
    <p:sldId id="258" r:id="rId5"/>
    <p:sldId id="259" r:id="rId6"/>
  </p:sldIdLst>
  <p:sldSz cx="12192000" cy="6858000"/>
  <p:notesSz cx="6888163" cy="100187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79ABFB-CDDA-6A18-FC82-3DB9B1F5BD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71F2BB3-34CF-411E-D8FF-6805775B03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E618DBA-DFC6-5266-644E-BC4C91EBA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20015-4EAA-447B-AD1C-512ABB5563CD}" type="datetimeFigureOut">
              <a:rPr lang="cs-CZ" smtClean="0"/>
              <a:t>08.11.2023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ECCF672-7653-4E35-436B-8C44D44F8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DC09ED0-C44F-121F-6EB6-FA27E6EFA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B439D-DD17-48B8-8FD6-3F93128F45E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533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46ED76-36F7-8D5D-208C-AD5616DFA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1B505D7-A92A-DDEA-164B-BB85A03892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2613B49-DB09-0ED5-8F35-974D13193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20015-4EAA-447B-AD1C-512ABB5563CD}" type="datetimeFigureOut">
              <a:rPr lang="cs-CZ" smtClean="0"/>
              <a:t>08.11.2023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88E27EB-C20E-5C4B-E801-C57F8ED92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CE7A787-14E0-C87C-FA07-0E7342B5C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B439D-DD17-48B8-8FD6-3F93128F45E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3038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4B8A22D9-62EF-BAF9-1795-D9AF3DA07B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B017B8F-29CA-F2CF-85F6-28E3280716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7BCD5C3-FD63-6CD4-4711-FF145809AC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20015-4EAA-447B-AD1C-512ABB5563CD}" type="datetimeFigureOut">
              <a:rPr lang="cs-CZ" smtClean="0"/>
              <a:t>08.11.2023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4664865-938C-FE50-FF85-2D4AF5F69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C458FD6-12DA-DA5C-CF6B-AB12D196F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B439D-DD17-48B8-8FD6-3F93128F45E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8078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216EF22-AAD8-D646-79C8-E4A9C8D9D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A9C0E9D-A371-A308-7E1A-23777C6F87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A8B40BC-480E-1B1F-8912-BDDAEF858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20015-4EAA-447B-AD1C-512ABB5563CD}" type="datetimeFigureOut">
              <a:rPr lang="cs-CZ" smtClean="0"/>
              <a:t>08.11.2023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F2F6DB5-E16D-967A-6913-9E1D3F2B62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AC7426E-F279-D9B3-DAC5-B6AB3ECAE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B439D-DD17-48B8-8FD6-3F93128F45E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7908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473C0D-969D-10FF-0735-3018CAB7C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626A69D-8786-F2D1-7033-EA14AF95D1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99E84D2-8DB1-5BC7-F9E1-37722D5EB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20015-4EAA-447B-AD1C-512ABB5563CD}" type="datetimeFigureOut">
              <a:rPr lang="cs-CZ" smtClean="0"/>
              <a:t>08.11.2023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C612489-253D-DF17-7738-2CC0F203A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485844C-4343-61F7-EC52-A8289A528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B439D-DD17-48B8-8FD6-3F93128F45E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203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F92F3D-F690-6BFB-706F-506EE31D5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FBEC4B0-93A2-C0C0-FE28-691F5227C4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E57E739-FDDE-9CC8-6A54-E2AB40E476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DFE1929-9528-5D55-0F33-A75096E249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20015-4EAA-447B-AD1C-512ABB5563CD}" type="datetimeFigureOut">
              <a:rPr lang="cs-CZ" smtClean="0"/>
              <a:t>08.11.2023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0C6FDC4-12A5-B8BF-9CB1-4F2752478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FCC8FB0-6BA8-2510-0BC0-45836799F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B439D-DD17-48B8-8FD6-3F93128F45E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7452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6C4210-ECEA-111F-8CE5-2619B9597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6689C20-184C-6C9F-59EE-849DDD26DE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EA3B680-B461-AB17-F3BB-CFCF2B8F5A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02C2DC49-F60D-3D9D-610B-19399F8D6C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48DEC6B2-D5A6-1A68-C0F4-7F933A32E5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3736D595-7065-6E2F-9C2B-0DB746ECE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20015-4EAA-447B-AD1C-512ABB5563CD}" type="datetimeFigureOut">
              <a:rPr lang="cs-CZ" smtClean="0"/>
              <a:t>08.11.2023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60E02850-EF34-DFF2-F362-F499581A8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2D0F8C13-29DD-01CF-B422-DB0F7DC79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B439D-DD17-48B8-8FD6-3F93128F45E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9355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78E95C-9AE4-ED17-9C10-F73E29D7D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59D3BBEF-BA5D-DD99-D8AC-195670049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20015-4EAA-447B-AD1C-512ABB5563CD}" type="datetimeFigureOut">
              <a:rPr lang="cs-CZ" smtClean="0"/>
              <a:t>08.11.2023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720867A-DA94-2D85-29BB-FFA9B6948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2EACEBF-121F-E6FB-35C2-7555526DE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B439D-DD17-48B8-8FD6-3F93128F45E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0121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B918AFDC-6331-C6D8-3416-5531C76B7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20015-4EAA-447B-AD1C-512ABB5563CD}" type="datetimeFigureOut">
              <a:rPr lang="cs-CZ" smtClean="0"/>
              <a:t>08.11.2023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B0E4C9DA-87A3-E928-3C61-CB5FE20215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CA5F643-34D8-0A79-9F11-A982BA527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B439D-DD17-48B8-8FD6-3F93128F45E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6884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C55373-7F9B-D447-E080-66D7B2F97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DA5A94C-454D-8A74-652D-26959B9D7B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BA4D8D1-6060-9C79-779B-747E29949B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0DCBD13-3693-9E1B-0A25-1DC93283E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20015-4EAA-447B-AD1C-512ABB5563CD}" type="datetimeFigureOut">
              <a:rPr lang="cs-CZ" smtClean="0"/>
              <a:t>08.11.2023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1243635-5314-7649-56E8-A1A9E6AC1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5004BB8-2FEB-A684-A24C-6A94592D8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B439D-DD17-48B8-8FD6-3F93128F45E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7482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7D9815-C97D-4F94-FB3C-F2E86E597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7C8D0773-648D-391A-D123-01E05BEBDD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8759DA9-EE90-930C-F79F-F06C8FA1E5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A880778-D7EC-B996-16B1-8F1FC3A36C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20015-4EAA-447B-AD1C-512ABB5563CD}" type="datetimeFigureOut">
              <a:rPr lang="cs-CZ" smtClean="0"/>
              <a:t>08.11.2023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93514AA-37DD-5A9D-618B-F05E5C083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81A89BC-7901-9FF3-09A3-82914B0F2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B439D-DD17-48B8-8FD6-3F93128F45E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0097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608FC274-F42E-EB13-5F13-9378ACB6F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42EEC5B-5791-9AE7-6D90-52864465F6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6CC4A64-62C2-E41D-4FC2-BC2A92CCB3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920015-4EAA-447B-AD1C-512ABB5563CD}" type="datetimeFigureOut">
              <a:rPr lang="cs-CZ" smtClean="0"/>
              <a:t>08.11.2023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EC57EAB-20DC-2E66-8129-DC9AAAD45D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C9FD067-0AE0-8A64-BAC8-AD7984B93D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8B439D-DD17-48B8-8FD6-3F93128F45E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0470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73326C-3A6F-56D3-4B18-E3F98F668A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3729" y="86157"/>
            <a:ext cx="10028903" cy="991572"/>
          </a:xfrm>
        </p:spPr>
        <p:txBody>
          <a:bodyPr/>
          <a:lstStyle/>
          <a:p>
            <a:r>
              <a:rPr lang="cs-CZ" b="1" dirty="0"/>
              <a:t>Příloha k vyhlášce o odpadech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3A98C73-0185-F5B2-5ADD-932E40C396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6181" y="962047"/>
            <a:ext cx="9144000" cy="488181"/>
          </a:xfrm>
        </p:spPr>
        <p:txBody>
          <a:bodyPr>
            <a:normAutofit/>
          </a:bodyPr>
          <a:lstStyle/>
          <a:p>
            <a:r>
              <a:rPr lang="cs-CZ" sz="2800" b="1" dirty="0"/>
              <a:t>Mapová část</a:t>
            </a:r>
          </a:p>
        </p:txBody>
      </p:sp>
      <p:sp>
        <p:nvSpPr>
          <p:cNvPr id="4" name="Podnadpis 2">
            <a:extLst>
              <a:ext uri="{FF2B5EF4-FFF2-40B4-BE49-F238E27FC236}">
                <a16:creationId xmlns:a16="http://schemas.microsoft.com/office/drawing/2014/main" id="{D2EA8F52-AF65-A08F-736F-68DBDB3A8AA3}"/>
              </a:ext>
            </a:extLst>
          </p:cNvPr>
          <p:cNvSpPr txBox="1">
            <a:spLocks/>
          </p:cNvSpPr>
          <p:nvPr/>
        </p:nvSpPr>
        <p:spPr>
          <a:xfrm>
            <a:off x="1396181" y="3377381"/>
            <a:ext cx="9144000" cy="4881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cs-CZ" dirty="0"/>
          </a:p>
        </p:txBody>
      </p:sp>
      <p:sp>
        <p:nvSpPr>
          <p:cNvPr id="5" name="Kruh: dutý 4">
            <a:extLst>
              <a:ext uri="{FF2B5EF4-FFF2-40B4-BE49-F238E27FC236}">
                <a16:creationId xmlns:a16="http://schemas.microsoft.com/office/drawing/2014/main" id="{AE0A79A6-91E2-201B-B366-4D8E4C5DD442}"/>
              </a:ext>
            </a:extLst>
          </p:cNvPr>
          <p:cNvSpPr/>
          <p:nvPr/>
        </p:nvSpPr>
        <p:spPr>
          <a:xfrm>
            <a:off x="1356838" y="1973990"/>
            <a:ext cx="245807" cy="235001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6" name="Podnadpis 2">
            <a:extLst>
              <a:ext uri="{FF2B5EF4-FFF2-40B4-BE49-F238E27FC236}">
                <a16:creationId xmlns:a16="http://schemas.microsoft.com/office/drawing/2014/main" id="{F33E670E-1BF8-5518-7633-B30DB093B52D}"/>
              </a:ext>
            </a:extLst>
          </p:cNvPr>
          <p:cNvSpPr txBox="1">
            <a:spLocks/>
          </p:cNvSpPr>
          <p:nvPr/>
        </p:nvSpPr>
        <p:spPr>
          <a:xfrm>
            <a:off x="1838632" y="1922120"/>
            <a:ext cx="9144000" cy="4881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dirty="0"/>
              <a:t>Umístění kontejnerů na separovaný odpad</a:t>
            </a:r>
          </a:p>
        </p:txBody>
      </p:sp>
      <p:sp>
        <p:nvSpPr>
          <p:cNvPr id="7" name="Podnadpis 2">
            <a:extLst>
              <a:ext uri="{FF2B5EF4-FFF2-40B4-BE49-F238E27FC236}">
                <a16:creationId xmlns:a16="http://schemas.microsoft.com/office/drawing/2014/main" id="{C4E585AE-9A23-3F01-A069-0F6A2759B108}"/>
              </a:ext>
            </a:extLst>
          </p:cNvPr>
          <p:cNvSpPr txBox="1">
            <a:spLocks/>
          </p:cNvSpPr>
          <p:nvPr/>
        </p:nvSpPr>
        <p:spPr>
          <a:xfrm>
            <a:off x="737419" y="1062948"/>
            <a:ext cx="9144000" cy="4881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dirty="0"/>
              <a:t>Legenda:</a:t>
            </a:r>
          </a:p>
        </p:txBody>
      </p:sp>
      <p:sp>
        <p:nvSpPr>
          <p:cNvPr id="8" name="Kruh: dutý 7">
            <a:extLst>
              <a:ext uri="{FF2B5EF4-FFF2-40B4-BE49-F238E27FC236}">
                <a16:creationId xmlns:a16="http://schemas.microsoft.com/office/drawing/2014/main" id="{A73461C3-DA1D-78C0-3A91-002FE911E513}"/>
              </a:ext>
            </a:extLst>
          </p:cNvPr>
          <p:cNvSpPr/>
          <p:nvPr/>
        </p:nvSpPr>
        <p:spPr>
          <a:xfrm>
            <a:off x="1356838" y="2372417"/>
            <a:ext cx="245807" cy="235001"/>
          </a:xfrm>
          <a:prstGeom prst="donu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9" name="Podnadpis 2">
            <a:extLst>
              <a:ext uri="{FF2B5EF4-FFF2-40B4-BE49-F238E27FC236}">
                <a16:creationId xmlns:a16="http://schemas.microsoft.com/office/drawing/2014/main" id="{797518DD-4999-2838-CFB4-ECE388741BA7}"/>
              </a:ext>
            </a:extLst>
          </p:cNvPr>
          <p:cNvSpPr txBox="1">
            <a:spLocks/>
          </p:cNvSpPr>
          <p:nvPr/>
        </p:nvSpPr>
        <p:spPr>
          <a:xfrm>
            <a:off x="1838632" y="2293111"/>
            <a:ext cx="9144000" cy="4881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dirty="0"/>
              <a:t>Umístění odpadkových košů na separovaný odpad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E4CA3815-1E86-FD0A-14B2-D3DBBED4D439}"/>
              </a:ext>
            </a:extLst>
          </p:cNvPr>
          <p:cNvSpPr txBox="1"/>
          <p:nvPr/>
        </p:nvSpPr>
        <p:spPr>
          <a:xfrm>
            <a:off x="835743" y="2708403"/>
            <a:ext cx="1002889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1000" b="1" dirty="0"/>
              <a:t>PAPÍR</a:t>
            </a:r>
          </a:p>
          <a:p>
            <a:r>
              <a:rPr lang="cs-CZ" sz="1000" b="1" dirty="0"/>
              <a:t>ČIRÉ SKLO</a:t>
            </a:r>
          </a:p>
          <a:p>
            <a:r>
              <a:rPr lang="cs-CZ" sz="1000" b="1" dirty="0"/>
              <a:t>SMĚSNÉ SKLO</a:t>
            </a:r>
          </a:p>
          <a:p>
            <a:r>
              <a:rPr lang="cs-CZ" sz="1000" b="1" dirty="0"/>
              <a:t>BIOODPAD</a:t>
            </a:r>
          </a:p>
          <a:p>
            <a:r>
              <a:rPr lang="cs-CZ" sz="1000" b="1" dirty="0"/>
              <a:t>KOV</a:t>
            </a:r>
          </a:p>
          <a:p>
            <a:r>
              <a:rPr lang="cs-CZ" sz="1000" b="1" dirty="0"/>
              <a:t>SBĚR ODĚVŮ</a:t>
            </a:r>
            <a:endParaRPr lang="cs-CZ" dirty="0"/>
          </a:p>
        </p:txBody>
      </p:sp>
      <p:sp>
        <p:nvSpPr>
          <p:cNvPr id="11" name="Podnadpis 2">
            <a:extLst>
              <a:ext uri="{FF2B5EF4-FFF2-40B4-BE49-F238E27FC236}">
                <a16:creationId xmlns:a16="http://schemas.microsoft.com/office/drawing/2014/main" id="{B21B1EDA-FB6F-B50B-2398-2EE4B09EA71F}"/>
              </a:ext>
            </a:extLst>
          </p:cNvPr>
          <p:cNvSpPr txBox="1">
            <a:spLocks/>
          </p:cNvSpPr>
          <p:nvPr/>
        </p:nvSpPr>
        <p:spPr>
          <a:xfrm>
            <a:off x="1838632" y="2943989"/>
            <a:ext cx="9144000" cy="4881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dirty="0"/>
              <a:t>Druhy odpadu, které je možné uložit na označeném místě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60DCED3F-AC7B-0C12-FF2A-1A57B5F40F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7197" y="1851793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Kruh: dutý 11">
            <a:extLst>
              <a:ext uri="{FF2B5EF4-FFF2-40B4-BE49-F238E27FC236}">
                <a16:creationId xmlns:a16="http://schemas.microsoft.com/office/drawing/2014/main" id="{87DFCF72-7412-8AEF-3ADD-9029EDCBE46A}"/>
              </a:ext>
            </a:extLst>
          </p:cNvPr>
          <p:cNvSpPr/>
          <p:nvPr/>
        </p:nvSpPr>
        <p:spPr>
          <a:xfrm>
            <a:off x="1351928" y="1584727"/>
            <a:ext cx="245807" cy="235001"/>
          </a:xfrm>
          <a:prstGeom prst="donu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3" name="Podnadpis 2">
            <a:extLst>
              <a:ext uri="{FF2B5EF4-FFF2-40B4-BE49-F238E27FC236}">
                <a16:creationId xmlns:a16="http://schemas.microsoft.com/office/drawing/2014/main" id="{F6575326-5550-0EF4-4923-96673F3F7D0D}"/>
              </a:ext>
            </a:extLst>
          </p:cNvPr>
          <p:cNvSpPr txBox="1">
            <a:spLocks/>
          </p:cNvSpPr>
          <p:nvPr/>
        </p:nvSpPr>
        <p:spPr>
          <a:xfrm>
            <a:off x="1838632" y="1506305"/>
            <a:ext cx="9144000" cy="4881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dirty="0"/>
              <a:t>Umístění velkoobjemových kontejnerů na bioodpad</a:t>
            </a:r>
          </a:p>
        </p:txBody>
      </p:sp>
      <p:sp>
        <p:nvSpPr>
          <p:cNvPr id="14" name="Kruh: dutý 13">
            <a:extLst>
              <a:ext uri="{FF2B5EF4-FFF2-40B4-BE49-F238E27FC236}">
                <a16:creationId xmlns:a16="http://schemas.microsoft.com/office/drawing/2014/main" id="{25CF9EBF-1008-FF2C-7CA2-DABD116CF908}"/>
              </a:ext>
            </a:extLst>
          </p:cNvPr>
          <p:cNvSpPr/>
          <p:nvPr/>
        </p:nvSpPr>
        <p:spPr>
          <a:xfrm>
            <a:off x="1351928" y="3868599"/>
            <a:ext cx="245807" cy="235001"/>
          </a:xfrm>
          <a:prstGeom prst="donu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5" name="Podnadpis 2">
            <a:extLst>
              <a:ext uri="{FF2B5EF4-FFF2-40B4-BE49-F238E27FC236}">
                <a16:creationId xmlns:a16="http://schemas.microsoft.com/office/drawing/2014/main" id="{33610425-74E6-4492-8759-48A60D48EED6}"/>
              </a:ext>
            </a:extLst>
          </p:cNvPr>
          <p:cNvSpPr txBox="1">
            <a:spLocks/>
          </p:cNvSpPr>
          <p:nvPr/>
        </p:nvSpPr>
        <p:spPr>
          <a:xfrm>
            <a:off x="1742768" y="3820971"/>
            <a:ext cx="10232462" cy="1743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dirty="0"/>
              <a:t>Poloha sběrného dvora</a:t>
            </a:r>
          </a:p>
          <a:p>
            <a:pPr algn="l"/>
            <a:r>
              <a:rPr lang="cs-CZ" dirty="0"/>
              <a:t>Provozní doba: 1.4. – 31.10. SO 9:00 – 12:00, PO a ČT 16:00-18:00</a:t>
            </a:r>
          </a:p>
          <a:p>
            <a:pPr algn="l"/>
            <a:r>
              <a:rPr lang="cs-CZ" dirty="0"/>
              <a:t>                            1.11. – 31.3. SO 9:00 – 12:00</a:t>
            </a:r>
          </a:p>
        </p:txBody>
      </p:sp>
      <p:sp>
        <p:nvSpPr>
          <p:cNvPr id="16" name="Kruh: dutý 15">
            <a:extLst>
              <a:ext uri="{FF2B5EF4-FFF2-40B4-BE49-F238E27FC236}">
                <a16:creationId xmlns:a16="http://schemas.microsoft.com/office/drawing/2014/main" id="{396F6D57-33BB-A8A0-B3B8-624A3D46868B}"/>
              </a:ext>
            </a:extLst>
          </p:cNvPr>
          <p:cNvSpPr/>
          <p:nvPr/>
        </p:nvSpPr>
        <p:spPr>
          <a:xfrm>
            <a:off x="1361761" y="5094850"/>
            <a:ext cx="245807" cy="235001"/>
          </a:xfrm>
          <a:prstGeom prst="don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7" name="Podnadpis 2">
            <a:extLst>
              <a:ext uri="{FF2B5EF4-FFF2-40B4-BE49-F238E27FC236}">
                <a16:creationId xmlns:a16="http://schemas.microsoft.com/office/drawing/2014/main" id="{0AC6EB98-DB40-4589-D1FF-6A5C42E80D76}"/>
              </a:ext>
            </a:extLst>
          </p:cNvPr>
          <p:cNvSpPr txBox="1">
            <a:spLocks/>
          </p:cNvSpPr>
          <p:nvPr/>
        </p:nvSpPr>
        <p:spPr>
          <a:xfrm>
            <a:off x="1742768" y="5017924"/>
            <a:ext cx="10232462" cy="174307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dirty="0"/>
              <a:t>Poloha RE-USE centra</a:t>
            </a:r>
          </a:p>
          <a:p>
            <a:pPr algn="l"/>
            <a:r>
              <a:rPr lang="cs-CZ" dirty="0"/>
              <a:t>Provozní doba: v místní části Pištín je totožná s provozní dobou sběrného dvora.</a:t>
            </a:r>
          </a:p>
          <a:p>
            <a:pPr algn="l"/>
            <a:r>
              <a:rPr lang="cs-CZ" dirty="0"/>
              <a:t>                            V místní části </a:t>
            </a:r>
            <a:r>
              <a:rPr lang="cs-CZ" dirty="0" err="1"/>
              <a:t>Češnovice</a:t>
            </a:r>
            <a:r>
              <a:rPr lang="cs-CZ" dirty="0"/>
              <a:t> každý čtvrtek 1.11. – 28.2. 15:30 – 16:30</a:t>
            </a:r>
          </a:p>
          <a:p>
            <a:pPr algn="l"/>
            <a:r>
              <a:rPr lang="cs-CZ" dirty="0"/>
              <a:t>                                                                                                 1.3. – 31.10. 17:00 – 18:00</a:t>
            </a:r>
          </a:p>
        </p:txBody>
      </p:sp>
    </p:spTree>
    <p:extLst>
      <p:ext uri="{BB962C8B-B14F-4D97-AF65-F5344CB8AC3E}">
        <p14:creationId xmlns:p14="http://schemas.microsoft.com/office/powerpoint/2010/main" val="38220819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53F165-C8BB-620D-DB2D-F0035A840BE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295FF0C-7612-D318-1D42-8C783CDFEF2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10A9EED-ECC0-2337-C7E5-A2008D8735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213" t="9809" r="7620" b="1804"/>
          <a:stretch/>
        </p:blipFill>
        <p:spPr>
          <a:xfrm>
            <a:off x="934065" y="717754"/>
            <a:ext cx="10274709" cy="6017343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CF98CD5A-C8F5-BA1E-B009-2FEFBC22A697}"/>
              </a:ext>
            </a:extLst>
          </p:cNvPr>
          <p:cNvSpPr txBox="1"/>
          <p:nvPr/>
        </p:nvSpPr>
        <p:spPr>
          <a:xfrm>
            <a:off x="3352799" y="71423"/>
            <a:ext cx="82001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/>
              <a:t>MÍSTNÍ ČÁST ČEŠNOVICE</a:t>
            </a:r>
          </a:p>
        </p:txBody>
      </p:sp>
      <p:sp>
        <p:nvSpPr>
          <p:cNvPr id="7" name="Kruh: dutý 6">
            <a:extLst>
              <a:ext uri="{FF2B5EF4-FFF2-40B4-BE49-F238E27FC236}">
                <a16:creationId xmlns:a16="http://schemas.microsoft.com/office/drawing/2014/main" id="{65BF5C90-1D0F-20A1-481F-E26BE724D45E}"/>
              </a:ext>
            </a:extLst>
          </p:cNvPr>
          <p:cNvSpPr/>
          <p:nvPr/>
        </p:nvSpPr>
        <p:spPr>
          <a:xfrm>
            <a:off x="4513006" y="2007240"/>
            <a:ext cx="245807" cy="235001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0" name="Kruh: dutý 9">
            <a:extLst>
              <a:ext uri="{FF2B5EF4-FFF2-40B4-BE49-F238E27FC236}">
                <a16:creationId xmlns:a16="http://schemas.microsoft.com/office/drawing/2014/main" id="{2AFBC1FF-BD9F-6A09-3286-F63C6289AABE}"/>
              </a:ext>
            </a:extLst>
          </p:cNvPr>
          <p:cNvSpPr/>
          <p:nvPr/>
        </p:nvSpPr>
        <p:spPr>
          <a:xfrm>
            <a:off x="5501148" y="2007239"/>
            <a:ext cx="245807" cy="235001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1" name="Kruh: dutý 10">
            <a:extLst>
              <a:ext uri="{FF2B5EF4-FFF2-40B4-BE49-F238E27FC236}">
                <a16:creationId xmlns:a16="http://schemas.microsoft.com/office/drawing/2014/main" id="{D1E9AAEE-D98A-1D04-98BD-64A7640DB580}"/>
              </a:ext>
            </a:extLst>
          </p:cNvPr>
          <p:cNvSpPr/>
          <p:nvPr/>
        </p:nvSpPr>
        <p:spPr>
          <a:xfrm>
            <a:off x="6199238" y="3311499"/>
            <a:ext cx="245807" cy="235001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2" name="Kruh: dutý 11">
            <a:extLst>
              <a:ext uri="{FF2B5EF4-FFF2-40B4-BE49-F238E27FC236}">
                <a16:creationId xmlns:a16="http://schemas.microsoft.com/office/drawing/2014/main" id="{6BDEB907-CD21-50E9-93F8-2AB4BE74F5AF}"/>
              </a:ext>
            </a:extLst>
          </p:cNvPr>
          <p:cNvSpPr/>
          <p:nvPr/>
        </p:nvSpPr>
        <p:spPr>
          <a:xfrm>
            <a:off x="4640193" y="6364785"/>
            <a:ext cx="245807" cy="235001"/>
          </a:xfrm>
          <a:prstGeom prst="donu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3" name="Kruh: dutý 12">
            <a:extLst>
              <a:ext uri="{FF2B5EF4-FFF2-40B4-BE49-F238E27FC236}">
                <a16:creationId xmlns:a16="http://schemas.microsoft.com/office/drawing/2014/main" id="{47EB5199-74B9-2FE1-CE4F-10ABC9533863}"/>
              </a:ext>
            </a:extLst>
          </p:cNvPr>
          <p:cNvSpPr/>
          <p:nvPr/>
        </p:nvSpPr>
        <p:spPr>
          <a:xfrm>
            <a:off x="5176684" y="2426840"/>
            <a:ext cx="245807" cy="235001"/>
          </a:xfrm>
          <a:prstGeom prst="donu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7" name="Šipka: dolů 16">
            <a:extLst>
              <a:ext uri="{FF2B5EF4-FFF2-40B4-BE49-F238E27FC236}">
                <a16:creationId xmlns:a16="http://schemas.microsoft.com/office/drawing/2014/main" id="{F5193C8E-82B6-8A6D-987A-DB09333F6521}"/>
              </a:ext>
            </a:extLst>
          </p:cNvPr>
          <p:cNvSpPr/>
          <p:nvPr/>
        </p:nvSpPr>
        <p:spPr>
          <a:xfrm rot="2329840">
            <a:off x="4861421" y="1270050"/>
            <a:ext cx="245807" cy="821632"/>
          </a:xfrm>
          <a:prstGeom prst="downArrow">
            <a:avLst>
              <a:gd name="adj1" fmla="val 18000"/>
              <a:gd name="adj2" fmla="val 68000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429056D4-FE72-6ADD-959B-D48B15062789}"/>
              </a:ext>
            </a:extLst>
          </p:cNvPr>
          <p:cNvSpPr txBox="1"/>
          <p:nvPr/>
        </p:nvSpPr>
        <p:spPr>
          <a:xfrm>
            <a:off x="5299588" y="768886"/>
            <a:ext cx="1002889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000" b="1" dirty="0"/>
              <a:t>PAPÍR</a:t>
            </a:r>
          </a:p>
          <a:p>
            <a:r>
              <a:rPr lang="cs-CZ" sz="1000" b="1" dirty="0"/>
              <a:t>ČIRÉ SKLO</a:t>
            </a:r>
          </a:p>
          <a:p>
            <a:r>
              <a:rPr lang="cs-CZ" sz="1000" b="1" dirty="0"/>
              <a:t>SMĚSNÉ SKLO</a:t>
            </a:r>
          </a:p>
          <a:p>
            <a:r>
              <a:rPr lang="cs-CZ" sz="1000" b="1" dirty="0"/>
              <a:t>BIOODPAD</a:t>
            </a:r>
          </a:p>
          <a:p>
            <a:r>
              <a:rPr lang="cs-CZ" sz="1000" b="1" dirty="0"/>
              <a:t>KOVY</a:t>
            </a:r>
          </a:p>
          <a:p>
            <a:r>
              <a:rPr lang="cs-CZ" sz="1000" b="1" dirty="0"/>
              <a:t>TEXTIL</a:t>
            </a:r>
            <a:endParaRPr lang="cs-CZ" dirty="0"/>
          </a:p>
        </p:txBody>
      </p:sp>
      <p:sp>
        <p:nvSpPr>
          <p:cNvPr id="19" name="Šipka: dolů 18">
            <a:extLst>
              <a:ext uri="{FF2B5EF4-FFF2-40B4-BE49-F238E27FC236}">
                <a16:creationId xmlns:a16="http://schemas.microsoft.com/office/drawing/2014/main" id="{6ECF9045-B959-FFE7-3593-898657BF09DA}"/>
              </a:ext>
            </a:extLst>
          </p:cNvPr>
          <p:cNvSpPr/>
          <p:nvPr/>
        </p:nvSpPr>
        <p:spPr>
          <a:xfrm rot="5400000">
            <a:off x="6076334" y="1694878"/>
            <a:ext cx="245807" cy="821632"/>
          </a:xfrm>
          <a:prstGeom prst="downArrow">
            <a:avLst>
              <a:gd name="adj1" fmla="val 18000"/>
              <a:gd name="adj2" fmla="val 68000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CDED6A1B-4628-A389-6B72-7EF562BF2EB7}"/>
              </a:ext>
            </a:extLst>
          </p:cNvPr>
          <p:cNvSpPr txBox="1"/>
          <p:nvPr/>
        </p:nvSpPr>
        <p:spPr>
          <a:xfrm>
            <a:off x="6671189" y="1597862"/>
            <a:ext cx="1002889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000" b="1" dirty="0"/>
              <a:t>PAPÍR</a:t>
            </a:r>
          </a:p>
          <a:p>
            <a:r>
              <a:rPr lang="cs-CZ" sz="1000" b="1" dirty="0"/>
              <a:t>ČIRÉ SKLO</a:t>
            </a:r>
          </a:p>
          <a:p>
            <a:r>
              <a:rPr lang="cs-CZ" sz="1000" b="1" dirty="0"/>
              <a:t>SMĚSNÉ SKLO</a:t>
            </a:r>
          </a:p>
          <a:p>
            <a:r>
              <a:rPr lang="cs-CZ" sz="1000" b="1" dirty="0"/>
              <a:t>PLASTY</a:t>
            </a:r>
          </a:p>
          <a:p>
            <a:r>
              <a:rPr lang="cs-CZ" sz="1000" b="1" dirty="0"/>
              <a:t>KOVY</a:t>
            </a:r>
          </a:p>
          <a:p>
            <a:r>
              <a:rPr lang="cs-CZ" sz="1000" b="1" dirty="0"/>
              <a:t>JEDLÉ OLEJE</a:t>
            </a:r>
            <a:endParaRPr lang="cs-CZ" dirty="0"/>
          </a:p>
        </p:txBody>
      </p:sp>
      <p:sp>
        <p:nvSpPr>
          <p:cNvPr id="22" name="Šipka: dolů 21">
            <a:extLst>
              <a:ext uri="{FF2B5EF4-FFF2-40B4-BE49-F238E27FC236}">
                <a16:creationId xmlns:a16="http://schemas.microsoft.com/office/drawing/2014/main" id="{5F3C90D0-D7B3-3A5D-8569-6FD112448A60}"/>
              </a:ext>
            </a:extLst>
          </p:cNvPr>
          <p:cNvSpPr/>
          <p:nvPr/>
        </p:nvSpPr>
        <p:spPr>
          <a:xfrm rot="6822639">
            <a:off x="5707373" y="2325883"/>
            <a:ext cx="245807" cy="821632"/>
          </a:xfrm>
          <a:prstGeom prst="downArrow">
            <a:avLst>
              <a:gd name="adj1" fmla="val 18000"/>
              <a:gd name="adj2" fmla="val 68000"/>
            </a:avLst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CEF220D2-E471-44DF-8599-61E2AA616DC7}"/>
              </a:ext>
            </a:extLst>
          </p:cNvPr>
          <p:cNvSpPr txBox="1"/>
          <p:nvPr/>
        </p:nvSpPr>
        <p:spPr>
          <a:xfrm>
            <a:off x="6255836" y="2717324"/>
            <a:ext cx="58993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000" b="1" dirty="0"/>
              <a:t>PAPÍR</a:t>
            </a:r>
          </a:p>
          <a:p>
            <a:r>
              <a:rPr lang="cs-CZ" sz="1000" b="1" dirty="0"/>
              <a:t>PLASTY</a:t>
            </a:r>
            <a:endParaRPr lang="cs-CZ" dirty="0"/>
          </a:p>
        </p:txBody>
      </p: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52ECE2AB-74F6-5190-900B-D9ABDC8D9A7A}"/>
              </a:ext>
            </a:extLst>
          </p:cNvPr>
          <p:cNvSpPr txBox="1"/>
          <p:nvPr/>
        </p:nvSpPr>
        <p:spPr>
          <a:xfrm>
            <a:off x="3155897" y="5964675"/>
            <a:ext cx="589999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000" b="1" dirty="0"/>
              <a:t>PAPÍR</a:t>
            </a:r>
          </a:p>
          <a:p>
            <a:r>
              <a:rPr lang="cs-CZ" sz="1000" b="1" dirty="0"/>
              <a:t>PLASTY</a:t>
            </a:r>
            <a:endParaRPr lang="cs-CZ" dirty="0"/>
          </a:p>
        </p:txBody>
      </p:sp>
      <p:sp>
        <p:nvSpPr>
          <p:cNvPr id="26" name="Šipka: dolů 25">
            <a:extLst>
              <a:ext uri="{FF2B5EF4-FFF2-40B4-BE49-F238E27FC236}">
                <a16:creationId xmlns:a16="http://schemas.microsoft.com/office/drawing/2014/main" id="{03DC2C6C-DD67-F2C5-33BD-9486C174F9B5}"/>
              </a:ext>
            </a:extLst>
          </p:cNvPr>
          <p:cNvSpPr/>
          <p:nvPr/>
        </p:nvSpPr>
        <p:spPr>
          <a:xfrm rot="17167891">
            <a:off x="4077583" y="5905904"/>
            <a:ext cx="245807" cy="821632"/>
          </a:xfrm>
          <a:prstGeom prst="downArrow">
            <a:avLst>
              <a:gd name="adj1" fmla="val 18000"/>
              <a:gd name="adj2" fmla="val 68000"/>
            </a:avLst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8" name="TextovéPole 27">
            <a:extLst>
              <a:ext uri="{FF2B5EF4-FFF2-40B4-BE49-F238E27FC236}">
                <a16:creationId xmlns:a16="http://schemas.microsoft.com/office/drawing/2014/main" id="{5C0CB839-31C6-4FA1-AB0A-5AC4294438A2}"/>
              </a:ext>
            </a:extLst>
          </p:cNvPr>
          <p:cNvSpPr txBox="1"/>
          <p:nvPr/>
        </p:nvSpPr>
        <p:spPr>
          <a:xfrm>
            <a:off x="7301716" y="3255962"/>
            <a:ext cx="1002889" cy="8617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000" b="1" dirty="0"/>
              <a:t>PAPÍR</a:t>
            </a:r>
          </a:p>
          <a:p>
            <a:r>
              <a:rPr lang="cs-CZ" sz="1000" b="1" dirty="0"/>
              <a:t>ČIRÉ SKLO</a:t>
            </a:r>
          </a:p>
          <a:p>
            <a:r>
              <a:rPr lang="cs-CZ" sz="1000" b="1" dirty="0"/>
              <a:t>SMĚSNÉ SKLO</a:t>
            </a:r>
          </a:p>
          <a:p>
            <a:r>
              <a:rPr lang="cs-CZ" sz="1000" b="1" dirty="0"/>
              <a:t>BIOODPAD</a:t>
            </a:r>
          </a:p>
          <a:p>
            <a:r>
              <a:rPr lang="cs-CZ" sz="1000" b="1" dirty="0"/>
              <a:t>KOVY</a:t>
            </a:r>
          </a:p>
        </p:txBody>
      </p:sp>
      <p:sp>
        <p:nvSpPr>
          <p:cNvPr id="29" name="Šipka: dolů 28">
            <a:extLst>
              <a:ext uri="{FF2B5EF4-FFF2-40B4-BE49-F238E27FC236}">
                <a16:creationId xmlns:a16="http://schemas.microsoft.com/office/drawing/2014/main" id="{FCFD2564-30BD-DA3F-5E0E-BB757B53B974}"/>
              </a:ext>
            </a:extLst>
          </p:cNvPr>
          <p:cNvSpPr/>
          <p:nvPr/>
        </p:nvSpPr>
        <p:spPr>
          <a:xfrm rot="6560542">
            <a:off x="6750477" y="3214335"/>
            <a:ext cx="245807" cy="821632"/>
          </a:xfrm>
          <a:prstGeom prst="downArrow">
            <a:avLst>
              <a:gd name="adj1" fmla="val 18000"/>
              <a:gd name="adj2" fmla="val 68000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Kruh: dutý 3">
            <a:extLst>
              <a:ext uri="{FF2B5EF4-FFF2-40B4-BE49-F238E27FC236}">
                <a16:creationId xmlns:a16="http://schemas.microsoft.com/office/drawing/2014/main" id="{A4E03942-8AB0-24CA-CF7C-3EBECCCFF7B3}"/>
              </a:ext>
            </a:extLst>
          </p:cNvPr>
          <p:cNvSpPr/>
          <p:nvPr/>
        </p:nvSpPr>
        <p:spPr>
          <a:xfrm>
            <a:off x="5648631" y="3851893"/>
            <a:ext cx="245807" cy="235001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8" name="Kruh: dutý 7">
            <a:extLst>
              <a:ext uri="{FF2B5EF4-FFF2-40B4-BE49-F238E27FC236}">
                <a16:creationId xmlns:a16="http://schemas.microsoft.com/office/drawing/2014/main" id="{BAD373AE-EB59-D0A1-4E26-0E5BCD7C8F7C}"/>
              </a:ext>
            </a:extLst>
          </p:cNvPr>
          <p:cNvSpPr/>
          <p:nvPr/>
        </p:nvSpPr>
        <p:spPr>
          <a:xfrm>
            <a:off x="5555225" y="4127905"/>
            <a:ext cx="245807" cy="235001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9" name="Šipka: dolů 8">
            <a:extLst>
              <a:ext uri="{FF2B5EF4-FFF2-40B4-BE49-F238E27FC236}">
                <a16:creationId xmlns:a16="http://schemas.microsoft.com/office/drawing/2014/main" id="{434E3F51-83ED-32EA-3278-56480B6B5D0F}"/>
              </a:ext>
            </a:extLst>
          </p:cNvPr>
          <p:cNvSpPr/>
          <p:nvPr/>
        </p:nvSpPr>
        <p:spPr>
          <a:xfrm rot="15109822">
            <a:off x="4987964" y="4025280"/>
            <a:ext cx="245807" cy="821632"/>
          </a:xfrm>
          <a:prstGeom prst="downArrow">
            <a:avLst>
              <a:gd name="adj1" fmla="val 18000"/>
              <a:gd name="adj2" fmla="val 68000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Šipka: dolů 13">
            <a:extLst>
              <a:ext uri="{FF2B5EF4-FFF2-40B4-BE49-F238E27FC236}">
                <a16:creationId xmlns:a16="http://schemas.microsoft.com/office/drawing/2014/main" id="{F673CE0D-ABCD-2F28-5C53-3F35BBE7ECB8}"/>
              </a:ext>
            </a:extLst>
          </p:cNvPr>
          <p:cNvSpPr/>
          <p:nvPr/>
        </p:nvSpPr>
        <p:spPr>
          <a:xfrm rot="17178756">
            <a:off x="5096928" y="3411324"/>
            <a:ext cx="245807" cy="821632"/>
          </a:xfrm>
          <a:prstGeom prst="downArrow">
            <a:avLst>
              <a:gd name="adj1" fmla="val 18000"/>
              <a:gd name="adj2" fmla="val 68000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0B34D073-AEB2-F560-BE55-8AFC42EA7EE1}"/>
              </a:ext>
            </a:extLst>
          </p:cNvPr>
          <p:cNvSpPr txBox="1"/>
          <p:nvPr/>
        </p:nvSpPr>
        <p:spPr>
          <a:xfrm>
            <a:off x="3901497" y="3402732"/>
            <a:ext cx="857316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000" b="1" dirty="0"/>
              <a:t>BIOODPAD</a:t>
            </a:r>
          </a:p>
          <a:p>
            <a:r>
              <a:rPr lang="cs-CZ" sz="1000" b="1" dirty="0"/>
              <a:t>JEDLÉ OLEJE</a:t>
            </a:r>
          </a:p>
          <a:p>
            <a:r>
              <a:rPr lang="cs-CZ" sz="1000" b="1" dirty="0"/>
              <a:t>KOVY</a:t>
            </a:r>
            <a:endParaRPr lang="cs-CZ" dirty="0"/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2AB9D7A2-984F-B27B-4AD4-F8B130CCD30C}"/>
              </a:ext>
            </a:extLst>
          </p:cNvPr>
          <p:cNvSpPr txBox="1"/>
          <p:nvPr/>
        </p:nvSpPr>
        <p:spPr>
          <a:xfrm>
            <a:off x="3679321" y="4233427"/>
            <a:ext cx="1002889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000" b="1" dirty="0"/>
              <a:t>PAPÍR</a:t>
            </a:r>
          </a:p>
          <a:p>
            <a:r>
              <a:rPr lang="cs-CZ" sz="1000" b="1" dirty="0"/>
              <a:t>ČIRÉ SKLO</a:t>
            </a:r>
          </a:p>
          <a:p>
            <a:r>
              <a:rPr lang="cs-CZ" sz="1000" b="1" dirty="0"/>
              <a:t>SMĚSNÉ SKLO</a:t>
            </a:r>
          </a:p>
          <a:p>
            <a:r>
              <a:rPr lang="cs-CZ" sz="1000" b="1" dirty="0"/>
              <a:t>TEXTIL</a:t>
            </a:r>
          </a:p>
        </p:txBody>
      </p:sp>
      <p:sp>
        <p:nvSpPr>
          <p:cNvPr id="23" name="Kruh: dutý 22">
            <a:extLst>
              <a:ext uri="{FF2B5EF4-FFF2-40B4-BE49-F238E27FC236}">
                <a16:creationId xmlns:a16="http://schemas.microsoft.com/office/drawing/2014/main" id="{5434DEA5-7D73-750F-7D62-5BBB994CEB37}"/>
              </a:ext>
            </a:extLst>
          </p:cNvPr>
          <p:cNvSpPr/>
          <p:nvPr/>
        </p:nvSpPr>
        <p:spPr>
          <a:xfrm>
            <a:off x="4364659" y="2280829"/>
            <a:ext cx="245807" cy="235001"/>
          </a:xfrm>
          <a:prstGeom prst="donu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27" name="Šipka: dolů 26">
            <a:extLst>
              <a:ext uri="{FF2B5EF4-FFF2-40B4-BE49-F238E27FC236}">
                <a16:creationId xmlns:a16="http://schemas.microsoft.com/office/drawing/2014/main" id="{6586F8D9-06C4-D8D9-E850-B16820F0D483}"/>
              </a:ext>
            </a:extLst>
          </p:cNvPr>
          <p:cNvSpPr/>
          <p:nvPr/>
        </p:nvSpPr>
        <p:spPr>
          <a:xfrm rot="17156426">
            <a:off x="3812897" y="1869761"/>
            <a:ext cx="245807" cy="821632"/>
          </a:xfrm>
          <a:prstGeom prst="downArrow">
            <a:avLst>
              <a:gd name="adj1" fmla="val 18000"/>
              <a:gd name="adj2" fmla="val 68000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0" name="TextovéPole 29">
            <a:extLst>
              <a:ext uri="{FF2B5EF4-FFF2-40B4-BE49-F238E27FC236}">
                <a16:creationId xmlns:a16="http://schemas.microsoft.com/office/drawing/2014/main" id="{3DD8863B-C25E-ABF2-8C41-4C21A9532FB2}"/>
              </a:ext>
            </a:extLst>
          </p:cNvPr>
          <p:cNvSpPr txBox="1"/>
          <p:nvPr/>
        </p:nvSpPr>
        <p:spPr>
          <a:xfrm>
            <a:off x="2696655" y="2061712"/>
            <a:ext cx="810330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000" b="1" dirty="0"/>
              <a:t>BIOODPAD</a:t>
            </a:r>
          </a:p>
        </p:txBody>
      </p:sp>
      <p:sp>
        <p:nvSpPr>
          <p:cNvPr id="15" name="Kruh: dutý 14">
            <a:extLst>
              <a:ext uri="{FF2B5EF4-FFF2-40B4-BE49-F238E27FC236}">
                <a16:creationId xmlns:a16="http://schemas.microsoft.com/office/drawing/2014/main" id="{D64467D3-BD4C-629D-18B3-B01A128436D7}"/>
              </a:ext>
            </a:extLst>
          </p:cNvPr>
          <p:cNvSpPr/>
          <p:nvPr/>
        </p:nvSpPr>
        <p:spPr>
          <a:xfrm>
            <a:off x="4913590" y="6364784"/>
            <a:ext cx="245807" cy="235001"/>
          </a:xfrm>
          <a:prstGeom prst="don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31" name="Šipka: dolů 30">
            <a:extLst>
              <a:ext uri="{FF2B5EF4-FFF2-40B4-BE49-F238E27FC236}">
                <a16:creationId xmlns:a16="http://schemas.microsoft.com/office/drawing/2014/main" id="{F6AB38EE-0DCA-D89F-87F2-50EB0CF39A51}"/>
              </a:ext>
            </a:extLst>
          </p:cNvPr>
          <p:cNvSpPr/>
          <p:nvPr/>
        </p:nvSpPr>
        <p:spPr>
          <a:xfrm rot="4469962">
            <a:off x="5476128" y="5913202"/>
            <a:ext cx="245807" cy="821632"/>
          </a:xfrm>
          <a:prstGeom prst="downArrow">
            <a:avLst>
              <a:gd name="adj1" fmla="val 18000"/>
              <a:gd name="adj2" fmla="val 6800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2" name="TextovéPole 31">
            <a:extLst>
              <a:ext uri="{FF2B5EF4-FFF2-40B4-BE49-F238E27FC236}">
                <a16:creationId xmlns:a16="http://schemas.microsoft.com/office/drawing/2014/main" id="{D315DEF7-3887-6F40-4F7C-D3047E4BC465}"/>
              </a:ext>
            </a:extLst>
          </p:cNvPr>
          <p:cNvSpPr txBox="1"/>
          <p:nvPr/>
        </p:nvSpPr>
        <p:spPr>
          <a:xfrm>
            <a:off x="6004292" y="6118563"/>
            <a:ext cx="1163424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000" b="1" dirty="0"/>
              <a:t>RE-USE CENTRUM</a:t>
            </a:r>
          </a:p>
        </p:txBody>
      </p:sp>
    </p:spTree>
    <p:extLst>
      <p:ext uri="{BB962C8B-B14F-4D97-AF65-F5344CB8AC3E}">
        <p14:creationId xmlns:p14="http://schemas.microsoft.com/office/powerpoint/2010/main" val="28285800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53F165-C8BB-620D-DB2D-F0035A840BE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295FF0C-7612-D318-1D42-8C783CDFEF2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CF98CD5A-C8F5-BA1E-B009-2FEFBC22A697}"/>
              </a:ext>
            </a:extLst>
          </p:cNvPr>
          <p:cNvSpPr txBox="1"/>
          <p:nvPr/>
        </p:nvSpPr>
        <p:spPr>
          <a:xfrm>
            <a:off x="3703108" y="3388"/>
            <a:ext cx="82001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/>
              <a:t>MÍSTNÍ ČÁST ZÁLUŽICE</a:t>
            </a:r>
          </a:p>
        </p:txBody>
      </p:sp>
      <p:sp>
        <p:nvSpPr>
          <p:cNvPr id="11" name="Kruh: dutý 10">
            <a:extLst>
              <a:ext uri="{FF2B5EF4-FFF2-40B4-BE49-F238E27FC236}">
                <a16:creationId xmlns:a16="http://schemas.microsoft.com/office/drawing/2014/main" id="{D1E9AAEE-D98A-1D04-98BD-64A7640DB580}"/>
              </a:ext>
            </a:extLst>
          </p:cNvPr>
          <p:cNvSpPr/>
          <p:nvPr/>
        </p:nvSpPr>
        <p:spPr>
          <a:xfrm>
            <a:off x="6199238" y="3311499"/>
            <a:ext cx="245807" cy="235001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2" name="Kruh: dutý 11">
            <a:extLst>
              <a:ext uri="{FF2B5EF4-FFF2-40B4-BE49-F238E27FC236}">
                <a16:creationId xmlns:a16="http://schemas.microsoft.com/office/drawing/2014/main" id="{6BDEB907-CD21-50E9-93F8-2AB4BE74F5AF}"/>
              </a:ext>
            </a:extLst>
          </p:cNvPr>
          <p:cNvSpPr/>
          <p:nvPr/>
        </p:nvSpPr>
        <p:spPr>
          <a:xfrm>
            <a:off x="4758813" y="6400864"/>
            <a:ext cx="245807" cy="235001"/>
          </a:xfrm>
          <a:prstGeom prst="donu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3" name="Kruh: dutý 12">
            <a:extLst>
              <a:ext uri="{FF2B5EF4-FFF2-40B4-BE49-F238E27FC236}">
                <a16:creationId xmlns:a16="http://schemas.microsoft.com/office/drawing/2014/main" id="{47EB5199-74B9-2FE1-CE4F-10ABC9533863}"/>
              </a:ext>
            </a:extLst>
          </p:cNvPr>
          <p:cNvSpPr/>
          <p:nvPr/>
        </p:nvSpPr>
        <p:spPr>
          <a:xfrm>
            <a:off x="5176684" y="2426840"/>
            <a:ext cx="245807" cy="235001"/>
          </a:xfrm>
          <a:prstGeom prst="donu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22" name="Šipka: dolů 21">
            <a:extLst>
              <a:ext uri="{FF2B5EF4-FFF2-40B4-BE49-F238E27FC236}">
                <a16:creationId xmlns:a16="http://schemas.microsoft.com/office/drawing/2014/main" id="{5F3C90D0-D7B3-3A5D-8569-6FD112448A60}"/>
              </a:ext>
            </a:extLst>
          </p:cNvPr>
          <p:cNvSpPr/>
          <p:nvPr/>
        </p:nvSpPr>
        <p:spPr>
          <a:xfrm rot="6822639">
            <a:off x="5707373" y="2325883"/>
            <a:ext cx="245807" cy="821632"/>
          </a:xfrm>
          <a:prstGeom prst="downArrow">
            <a:avLst>
              <a:gd name="adj1" fmla="val 18000"/>
              <a:gd name="adj2" fmla="val 68000"/>
            </a:avLst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CEF220D2-E471-44DF-8599-61E2AA616DC7}"/>
              </a:ext>
            </a:extLst>
          </p:cNvPr>
          <p:cNvSpPr txBox="1"/>
          <p:nvPr/>
        </p:nvSpPr>
        <p:spPr>
          <a:xfrm>
            <a:off x="6255836" y="2717324"/>
            <a:ext cx="51493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000" b="1" dirty="0"/>
              <a:t>PAPÍR</a:t>
            </a:r>
          </a:p>
          <a:p>
            <a:r>
              <a:rPr lang="cs-CZ" sz="1000" b="1" dirty="0"/>
              <a:t>PLAST</a:t>
            </a:r>
            <a:endParaRPr lang="cs-CZ" dirty="0"/>
          </a:p>
        </p:txBody>
      </p: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52ECE2AB-74F6-5190-900B-D9ABDC8D9A7A}"/>
              </a:ext>
            </a:extLst>
          </p:cNvPr>
          <p:cNvSpPr txBox="1"/>
          <p:nvPr/>
        </p:nvSpPr>
        <p:spPr>
          <a:xfrm>
            <a:off x="5855046" y="5861491"/>
            <a:ext cx="51493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000" b="1" dirty="0"/>
              <a:t>PAPÍR</a:t>
            </a:r>
          </a:p>
          <a:p>
            <a:r>
              <a:rPr lang="cs-CZ" sz="1000" b="1" dirty="0"/>
              <a:t>PLAST</a:t>
            </a:r>
            <a:endParaRPr lang="cs-CZ" dirty="0"/>
          </a:p>
        </p:txBody>
      </p:sp>
      <p:sp>
        <p:nvSpPr>
          <p:cNvPr id="26" name="Šipka: dolů 25">
            <a:extLst>
              <a:ext uri="{FF2B5EF4-FFF2-40B4-BE49-F238E27FC236}">
                <a16:creationId xmlns:a16="http://schemas.microsoft.com/office/drawing/2014/main" id="{03DC2C6C-DD67-F2C5-33BD-9486C174F9B5}"/>
              </a:ext>
            </a:extLst>
          </p:cNvPr>
          <p:cNvSpPr/>
          <p:nvPr/>
        </p:nvSpPr>
        <p:spPr>
          <a:xfrm rot="3620325">
            <a:off x="5299588" y="5850785"/>
            <a:ext cx="245807" cy="821632"/>
          </a:xfrm>
          <a:prstGeom prst="downArrow">
            <a:avLst>
              <a:gd name="adj1" fmla="val 18000"/>
              <a:gd name="adj2" fmla="val 68000"/>
            </a:avLst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8" name="TextovéPole 27">
            <a:extLst>
              <a:ext uri="{FF2B5EF4-FFF2-40B4-BE49-F238E27FC236}">
                <a16:creationId xmlns:a16="http://schemas.microsoft.com/office/drawing/2014/main" id="{5C0CB839-31C6-4FA1-AB0A-5AC4294438A2}"/>
              </a:ext>
            </a:extLst>
          </p:cNvPr>
          <p:cNvSpPr txBox="1"/>
          <p:nvPr/>
        </p:nvSpPr>
        <p:spPr>
          <a:xfrm>
            <a:off x="7301716" y="3255962"/>
            <a:ext cx="1002889" cy="8617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000" b="1" dirty="0"/>
              <a:t>PAPÍR</a:t>
            </a:r>
          </a:p>
          <a:p>
            <a:r>
              <a:rPr lang="cs-CZ" sz="1000" b="1" dirty="0"/>
              <a:t>ČIRÉ SKLO</a:t>
            </a:r>
          </a:p>
          <a:p>
            <a:r>
              <a:rPr lang="cs-CZ" sz="1000" b="1" dirty="0"/>
              <a:t>SMĚSNÉ SKLO</a:t>
            </a:r>
          </a:p>
          <a:p>
            <a:r>
              <a:rPr lang="cs-CZ" sz="1000" b="1" dirty="0"/>
              <a:t>BIOODPAD</a:t>
            </a:r>
          </a:p>
          <a:p>
            <a:r>
              <a:rPr lang="cs-CZ" sz="1000" b="1" dirty="0"/>
              <a:t>KOV</a:t>
            </a:r>
          </a:p>
        </p:txBody>
      </p:sp>
      <p:sp>
        <p:nvSpPr>
          <p:cNvPr id="29" name="Šipka: dolů 28">
            <a:extLst>
              <a:ext uri="{FF2B5EF4-FFF2-40B4-BE49-F238E27FC236}">
                <a16:creationId xmlns:a16="http://schemas.microsoft.com/office/drawing/2014/main" id="{FCFD2564-30BD-DA3F-5E0E-BB757B53B974}"/>
              </a:ext>
            </a:extLst>
          </p:cNvPr>
          <p:cNvSpPr/>
          <p:nvPr/>
        </p:nvSpPr>
        <p:spPr>
          <a:xfrm rot="6560542">
            <a:off x="6750477" y="3214335"/>
            <a:ext cx="245807" cy="821632"/>
          </a:xfrm>
          <a:prstGeom prst="downArrow">
            <a:avLst>
              <a:gd name="adj1" fmla="val 18000"/>
              <a:gd name="adj2" fmla="val 68000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36E3330C-533A-68F4-F61C-09168EB104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256" y="596399"/>
            <a:ext cx="10292370" cy="6213078"/>
          </a:xfrm>
          <a:prstGeom prst="rect">
            <a:avLst/>
          </a:prstGeom>
        </p:spPr>
      </p:pic>
      <p:sp>
        <p:nvSpPr>
          <p:cNvPr id="19" name="Šipka: dolů 18">
            <a:extLst>
              <a:ext uri="{FF2B5EF4-FFF2-40B4-BE49-F238E27FC236}">
                <a16:creationId xmlns:a16="http://schemas.microsoft.com/office/drawing/2014/main" id="{6ECF9045-B959-FFE7-3593-898657BF09DA}"/>
              </a:ext>
            </a:extLst>
          </p:cNvPr>
          <p:cNvSpPr/>
          <p:nvPr/>
        </p:nvSpPr>
        <p:spPr>
          <a:xfrm rot="1842677">
            <a:off x="6151011" y="2825071"/>
            <a:ext cx="245807" cy="821632"/>
          </a:xfrm>
          <a:prstGeom prst="downArrow">
            <a:avLst>
              <a:gd name="adj1" fmla="val 18000"/>
              <a:gd name="adj2" fmla="val 68000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Kruh: dutý 9">
            <a:extLst>
              <a:ext uri="{FF2B5EF4-FFF2-40B4-BE49-F238E27FC236}">
                <a16:creationId xmlns:a16="http://schemas.microsoft.com/office/drawing/2014/main" id="{2AFBC1FF-BD9F-6A09-3286-F63C6289AABE}"/>
              </a:ext>
            </a:extLst>
          </p:cNvPr>
          <p:cNvSpPr/>
          <p:nvPr/>
        </p:nvSpPr>
        <p:spPr>
          <a:xfrm>
            <a:off x="5835537" y="3636825"/>
            <a:ext cx="245807" cy="235001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CDED6A1B-4628-A389-6B72-7EF562BF2EB7}"/>
              </a:ext>
            </a:extLst>
          </p:cNvPr>
          <p:cNvSpPr txBox="1"/>
          <p:nvPr/>
        </p:nvSpPr>
        <p:spPr>
          <a:xfrm>
            <a:off x="6566721" y="2343521"/>
            <a:ext cx="1002889" cy="116955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000" b="1" dirty="0"/>
              <a:t>PAPÍR</a:t>
            </a:r>
          </a:p>
          <a:p>
            <a:r>
              <a:rPr lang="cs-CZ" sz="1000" b="1" dirty="0"/>
              <a:t>ČIRÉ SKLO</a:t>
            </a:r>
          </a:p>
          <a:p>
            <a:r>
              <a:rPr lang="cs-CZ" sz="1000" b="1" dirty="0"/>
              <a:t>SMĚSNÉ SKLO</a:t>
            </a:r>
          </a:p>
          <a:p>
            <a:r>
              <a:rPr lang="cs-CZ" sz="1000" b="1" dirty="0"/>
              <a:t>BIOODPAD</a:t>
            </a:r>
          </a:p>
          <a:p>
            <a:r>
              <a:rPr lang="cs-CZ" sz="1000" b="1" dirty="0"/>
              <a:t>KOVY</a:t>
            </a:r>
          </a:p>
          <a:p>
            <a:r>
              <a:rPr lang="cs-CZ" sz="1000" b="1" dirty="0"/>
              <a:t>JEDLÉ OLEJE</a:t>
            </a:r>
          </a:p>
          <a:p>
            <a:r>
              <a:rPr lang="cs-CZ" sz="1000" b="1" dirty="0"/>
              <a:t>TEXTIL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941521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53F165-C8BB-620D-DB2D-F0035A840BE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295FF0C-7612-D318-1D42-8C783CDFEF2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CF98CD5A-C8F5-BA1E-B009-2FEFBC22A697}"/>
              </a:ext>
            </a:extLst>
          </p:cNvPr>
          <p:cNvSpPr txBox="1"/>
          <p:nvPr/>
        </p:nvSpPr>
        <p:spPr>
          <a:xfrm>
            <a:off x="3889859" y="89686"/>
            <a:ext cx="44122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/>
              <a:t>MÍSTNÍ ČÁST PAŠICE</a:t>
            </a:r>
          </a:p>
        </p:txBody>
      </p:sp>
      <p:sp>
        <p:nvSpPr>
          <p:cNvPr id="10" name="Kruh: dutý 9">
            <a:extLst>
              <a:ext uri="{FF2B5EF4-FFF2-40B4-BE49-F238E27FC236}">
                <a16:creationId xmlns:a16="http://schemas.microsoft.com/office/drawing/2014/main" id="{2AFBC1FF-BD9F-6A09-3286-F63C6289AABE}"/>
              </a:ext>
            </a:extLst>
          </p:cNvPr>
          <p:cNvSpPr/>
          <p:nvPr/>
        </p:nvSpPr>
        <p:spPr>
          <a:xfrm>
            <a:off x="5501148" y="2007239"/>
            <a:ext cx="245807" cy="235001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1" name="Kruh: dutý 10">
            <a:extLst>
              <a:ext uri="{FF2B5EF4-FFF2-40B4-BE49-F238E27FC236}">
                <a16:creationId xmlns:a16="http://schemas.microsoft.com/office/drawing/2014/main" id="{D1E9AAEE-D98A-1D04-98BD-64A7640DB580}"/>
              </a:ext>
            </a:extLst>
          </p:cNvPr>
          <p:cNvSpPr/>
          <p:nvPr/>
        </p:nvSpPr>
        <p:spPr>
          <a:xfrm>
            <a:off x="6199238" y="3311499"/>
            <a:ext cx="245807" cy="235001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2" name="Kruh: dutý 11">
            <a:extLst>
              <a:ext uri="{FF2B5EF4-FFF2-40B4-BE49-F238E27FC236}">
                <a16:creationId xmlns:a16="http://schemas.microsoft.com/office/drawing/2014/main" id="{6BDEB907-CD21-50E9-93F8-2AB4BE74F5AF}"/>
              </a:ext>
            </a:extLst>
          </p:cNvPr>
          <p:cNvSpPr/>
          <p:nvPr/>
        </p:nvSpPr>
        <p:spPr>
          <a:xfrm>
            <a:off x="4758813" y="6400864"/>
            <a:ext cx="245807" cy="235001"/>
          </a:xfrm>
          <a:prstGeom prst="donu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3" name="Kruh: dutý 12">
            <a:extLst>
              <a:ext uri="{FF2B5EF4-FFF2-40B4-BE49-F238E27FC236}">
                <a16:creationId xmlns:a16="http://schemas.microsoft.com/office/drawing/2014/main" id="{47EB5199-74B9-2FE1-CE4F-10ABC9533863}"/>
              </a:ext>
            </a:extLst>
          </p:cNvPr>
          <p:cNvSpPr/>
          <p:nvPr/>
        </p:nvSpPr>
        <p:spPr>
          <a:xfrm>
            <a:off x="5176684" y="2426840"/>
            <a:ext cx="245807" cy="235001"/>
          </a:xfrm>
          <a:prstGeom prst="donu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9" name="Šipka: dolů 18">
            <a:extLst>
              <a:ext uri="{FF2B5EF4-FFF2-40B4-BE49-F238E27FC236}">
                <a16:creationId xmlns:a16="http://schemas.microsoft.com/office/drawing/2014/main" id="{6ECF9045-B959-FFE7-3593-898657BF09DA}"/>
              </a:ext>
            </a:extLst>
          </p:cNvPr>
          <p:cNvSpPr/>
          <p:nvPr/>
        </p:nvSpPr>
        <p:spPr>
          <a:xfrm rot="5400000">
            <a:off x="6076334" y="1694878"/>
            <a:ext cx="245807" cy="821632"/>
          </a:xfrm>
          <a:prstGeom prst="downArrow">
            <a:avLst>
              <a:gd name="adj1" fmla="val 18000"/>
              <a:gd name="adj2" fmla="val 68000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CDED6A1B-4628-A389-6B72-7EF562BF2EB7}"/>
              </a:ext>
            </a:extLst>
          </p:cNvPr>
          <p:cNvSpPr txBox="1"/>
          <p:nvPr/>
        </p:nvSpPr>
        <p:spPr>
          <a:xfrm>
            <a:off x="6671189" y="1597862"/>
            <a:ext cx="1002889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000" b="1" dirty="0"/>
              <a:t>PAPÍR</a:t>
            </a:r>
          </a:p>
          <a:p>
            <a:r>
              <a:rPr lang="cs-CZ" sz="1000" b="1" dirty="0"/>
              <a:t>ČIRÉ SKLO</a:t>
            </a:r>
          </a:p>
          <a:p>
            <a:r>
              <a:rPr lang="cs-CZ" sz="1000" b="1" dirty="0"/>
              <a:t>SMĚSNÉ SKLO</a:t>
            </a:r>
          </a:p>
          <a:p>
            <a:r>
              <a:rPr lang="cs-CZ" sz="1000" b="1" dirty="0"/>
              <a:t>PLAST</a:t>
            </a:r>
          </a:p>
          <a:p>
            <a:r>
              <a:rPr lang="cs-CZ" sz="1000" b="1" dirty="0"/>
              <a:t>KOV</a:t>
            </a:r>
          </a:p>
          <a:p>
            <a:r>
              <a:rPr lang="cs-CZ" sz="1000" b="1" dirty="0"/>
              <a:t>OLEJ</a:t>
            </a:r>
            <a:endParaRPr lang="cs-CZ" dirty="0"/>
          </a:p>
        </p:txBody>
      </p:sp>
      <p:sp>
        <p:nvSpPr>
          <p:cNvPr id="22" name="Šipka: dolů 21">
            <a:extLst>
              <a:ext uri="{FF2B5EF4-FFF2-40B4-BE49-F238E27FC236}">
                <a16:creationId xmlns:a16="http://schemas.microsoft.com/office/drawing/2014/main" id="{5F3C90D0-D7B3-3A5D-8569-6FD112448A60}"/>
              </a:ext>
            </a:extLst>
          </p:cNvPr>
          <p:cNvSpPr/>
          <p:nvPr/>
        </p:nvSpPr>
        <p:spPr>
          <a:xfrm rot="6822639">
            <a:off x="5707373" y="2325883"/>
            <a:ext cx="245807" cy="821632"/>
          </a:xfrm>
          <a:prstGeom prst="downArrow">
            <a:avLst>
              <a:gd name="adj1" fmla="val 18000"/>
              <a:gd name="adj2" fmla="val 68000"/>
            </a:avLst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CEF220D2-E471-44DF-8599-61E2AA616DC7}"/>
              </a:ext>
            </a:extLst>
          </p:cNvPr>
          <p:cNvSpPr txBox="1"/>
          <p:nvPr/>
        </p:nvSpPr>
        <p:spPr>
          <a:xfrm>
            <a:off x="6255836" y="2717324"/>
            <a:ext cx="51493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000" b="1" dirty="0"/>
              <a:t>PAPÍR</a:t>
            </a:r>
          </a:p>
          <a:p>
            <a:r>
              <a:rPr lang="cs-CZ" sz="1000" b="1" dirty="0"/>
              <a:t>PLAST</a:t>
            </a:r>
            <a:endParaRPr lang="cs-CZ" dirty="0"/>
          </a:p>
        </p:txBody>
      </p: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52ECE2AB-74F6-5190-900B-D9ABDC8D9A7A}"/>
              </a:ext>
            </a:extLst>
          </p:cNvPr>
          <p:cNvSpPr txBox="1"/>
          <p:nvPr/>
        </p:nvSpPr>
        <p:spPr>
          <a:xfrm>
            <a:off x="5855046" y="5861491"/>
            <a:ext cx="51493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000" b="1" dirty="0"/>
              <a:t>PAPÍR</a:t>
            </a:r>
          </a:p>
          <a:p>
            <a:r>
              <a:rPr lang="cs-CZ" sz="1000" b="1" dirty="0"/>
              <a:t>PLAST</a:t>
            </a:r>
            <a:endParaRPr lang="cs-CZ" dirty="0"/>
          </a:p>
        </p:txBody>
      </p:sp>
      <p:sp>
        <p:nvSpPr>
          <p:cNvPr id="26" name="Šipka: dolů 25">
            <a:extLst>
              <a:ext uri="{FF2B5EF4-FFF2-40B4-BE49-F238E27FC236}">
                <a16:creationId xmlns:a16="http://schemas.microsoft.com/office/drawing/2014/main" id="{03DC2C6C-DD67-F2C5-33BD-9486C174F9B5}"/>
              </a:ext>
            </a:extLst>
          </p:cNvPr>
          <p:cNvSpPr/>
          <p:nvPr/>
        </p:nvSpPr>
        <p:spPr>
          <a:xfrm rot="3620325">
            <a:off x="5299588" y="5850785"/>
            <a:ext cx="245807" cy="821632"/>
          </a:xfrm>
          <a:prstGeom prst="downArrow">
            <a:avLst>
              <a:gd name="adj1" fmla="val 18000"/>
              <a:gd name="adj2" fmla="val 68000"/>
            </a:avLst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8" name="TextovéPole 27">
            <a:extLst>
              <a:ext uri="{FF2B5EF4-FFF2-40B4-BE49-F238E27FC236}">
                <a16:creationId xmlns:a16="http://schemas.microsoft.com/office/drawing/2014/main" id="{5C0CB839-31C6-4FA1-AB0A-5AC4294438A2}"/>
              </a:ext>
            </a:extLst>
          </p:cNvPr>
          <p:cNvSpPr txBox="1"/>
          <p:nvPr/>
        </p:nvSpPr>
        <p:spPr>
          <a:xfrm>
            <a:off x="7301716" y="3255962"/>
            <a:ext cx="1002889" cy="8617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000" b="1" dirty="0"/>
              <a:t>PAPÍR</a:t>
            </a:r>
          </a:p>
          <a:p>
            <a:r>
              <a:rPr lang="cs-CZ" sz="1000" b="1" dirty="0"/>
              <a:t>ČIRÉ SKLO</a:t>
            </a:r>
          </a:p>
          <a:p>
            <a:r>
              <a:rPr lang="cs-CZ" sz="1000" b="1" dirty="0"/>
              <a:t>SMĚSNÉ SKLO</a:t>
            </a:r>
          </a:p>
          <a:p>
            <a:r>
              <a:rPr lang="cs-CZ" sz="1000" b="1" dirty="0"/>
              <a:t>BIOODPAD</a:t>
            </a:r>
          </a:p>
          <a:p>
            <a:r>
              <a:rPr lang="cs-CZ" sz="1000" b="1" dirty="0"/>
              <a:t>KOV</a:t>
            </a:r>
          </a:p>
        </p:txBody>
      </p:sp>
      <p:sp>
        <p:nvSpPr>
          <p:cNvPr id="29" name="Šipka: dolů 28">
            <a:extLst>
              <a:ext uri="{FF2B5EF4-FFF2-40B4-BE49-F238E27FC236}">
                <a16:creationId xmlns:a16="http://schemas.microsoft.com/office/drawing/2014/main" id="{FCFD2564-30BD-DA3F-5E0E-BB757B53B974}"/>
              </a:ext>
            </a:extLst>
          </p:cNvPr>
          <p:cNvSpPr/>
          <p:nvPr/>
        </p:nvSpPr>
        <p:spPr>
          <a:xfrm rot="6560542">
            <a:off x="6750477" y="3214335"/>
            <a:ext cx="245807" cy="821632"/>
          </a:xfrm>
          <a:prstGeom prst="downArrow">
            <a:avLst>
              <a:gd name="adj1" fmla="val 18000"/>
              <a:gd name="adj2" fmla="val 68000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3EC2AFFD-2244-0EC5-B8BC-2D46F3D5A9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1" r="7707" b="15372"/>
          <a:stretch/>
        </p:blipFill>
        <p:spPr>
          <a:xfrm>
            <a:off x="963561" y="833050"/>
            <a:ext cx="10146891" cy="5802815"/>
          </a:xfrm>
          <a:prstGeom prst="rect">
            <a:avLst/>
          </a:prstGeom>
        </p:spPr>
      </p:pic>
      <p:sp>
        <p:nvSpPr>
          <p:cNvPr id="17" name="Šipka: dolů 16">
            <a:extLst>
              <a:ext uri="{FF2B5EF4-FFF2-40B4-BE49-F238E27FC236}">
                <a16:creationId xmlns:a16="http://schemas.microsoft.com/office/drawing/2014/main" id="{F5193C8E-82B6-8A6D-987A-DB09333F6521}"/>
              </a:ext>
            </a:extLst>
          </p:cNvPr>
          <p:cNvSpPr/>
          <p:nvPr/>
        </p:nvSpPr>
        <p:spPr>
          <a:xfrm rot="2329840">
            <a:off x="7396889" y="3798995"/>
            <a:ext cx="245807" cy="821632"/>
          </a:xfrm>
          <a:prstGeom prst="downArrow">
            <a:avLst>
              <a:gd name="adj1" fmla="val 18000"/>
              <a:gd name="adj2" fmla="val 68000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Kruh: dutý 6">
            <a:extLst>
              <a:ext uri="{FF2B5EF4-FFF2-40B4-BE49-F238E27FC236}">
                <a16:creationId xmlns:a16="http://schemas.microsoft.com/office/drawing/2014/main" id="{65BF5C90-1D0F-20A1-481F-E26BE724D45E}"/>
              </a:ext>
            </a:extLst>
          </p:cNvPr>
          <p:cNvSpPr/>
          <p:nvPr/>
        </p:nvSpPr>
        <p:spPr>
          <a:xfrm>
            <a:off x="7043557" y="4519276"/>
            <a:ext cx="245807" cy="235001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429056D4-FE72-6ADD-959B-D48B15062789}"/>
              </a:ext>
            </a:extLst>
          </p:cNvPr>
          <p:cNvSpPr txBox="1"/>
          <p:nvPr/>
        </p:nvSpPr>
        <p:spPr>
          <a:xfrm>
            <a:off x="7848545" y="3283274"/>
            <a:ext cx="1002889" cy="116955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000" b="1" dirty="0"/>
              <a:t>PAPÍR</a:t>
            </a:r>
          </a:p>
          <a:p>
            <a:r>
              <a:rPr lang="cs-CZ" sz="1000" b="1" dirty="0"/>
              <a:t>ČIRÉ SKLO</a:t>
            </a:r>
          </a:p>
          <a:p>
            <a:r>
              <a:rPr lang="cs-CZ" sz="1000" b="1" dirty="0"/>
              <a:t>SMĚSNÉ SKLO</a:t>
            </a:r>
          </a:p>
          <a:p>
            <a:r>
              <a:rPr lang="cs-CZ" sz="1000" b="1" dirty="0"/>
              <a:t>BIOODPAD</a:t>
            </a:r>
          </a:p>
          <a:p>
            <a:r>
              <a:rPr lang="cs-CZ" sz="1000" b="1" dirty="0"/>
              <a:t>KOVY</a:t>
            </a:r>
          </a:p>
          <a:p>
            <a:r>
              <a:rPr lang="cs-CZ" sz="1000" b="1" dirty="0"/>
              <a:t>TEXTIL</a:t>
            </a:r>
          </a:p>
          <a:p>
            <a:r>
              <a:rPr lang="cs-CZ" sz="1000" b="1" dirty="0"/>
              <a:t>JEDLÉ OLEJE</a:t>
            </a:r>
            <a:endParaRPr lang="cs-CZ" dirty="0"/>
          </a:p>
        </p:txBody>
      </p:sp>
      <p:sp>
        <p:nvSpPr>
          <p:cNvPr id="4" name="Kruh: dutý 3">
            <a:extLst>
              <a:ext uri="{FF2B5EF4-FFF2-40B4-BE49-F238E27FC236}">
                <a16:creationId xmlns:a16="http://schemas.microsoft.com/office/drawing/2014/main" id="{F1E42A15-5C7D-F558-8F0B-F14C0DF167A7}"/>
              </a:ext>
            </a:extLst>
          </p:cNvPr>
          <p:cNvSpPr/>
          <p:nvPr/>
        </p:nvSpPr>
        <p:spPr>
          <a:xfrm>
            <a:off x="4881716" y="4429919"/>
            <a:ext cx="245807" cy="235001"/>
          </a:xfrm>
          <a:prstGeom prst="donu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5" name="Šipka: dolů 4">
            <a:extLst>
              <a:ext uri="{FF2B5EF4-FFF2-40B4-BE49-F238E27FC236}">
                <a16:creationId xmlns:a16="http://schemas.microsoft.com/office/drawing/2014/main" id="{B3A5A39F-C7EF-80B2-6DFE-DDCF1A07E4C4}"/>
              </a:ext>
            </a:extLst>
          </p:cNvPr>
          <p:cNvSpPr/>
          <p:nvPr/>
        </p:nvSpPr>
        <p:spPr>
          <a:xfrm rot="17156426">
            <a:off x="4316361" y="3965081"/>
            <a:ext cx="245807" cy="821632"/>
          </a:xfrm>
          <a:prstGeom prst="downArrow">
            <a:avLst>
              <a:gd name="adj1" fmla="val 18000"/>
              <a:gd name="adj2" fmla="val 68000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57C657FC-137C-8C92-D5E8-05913E1D6089}"/>
              </a:ext>
            </a:extLst>
          </p:cNvPr>
          <p:cNvSpPr txBox="1"/>
          <p:nvPr/>
        </p:nvSpPr>
        <p:spPr>
          <a:xfrm>
            <a:off x="3200161" y="4129676"/>
            <a:ext cx="810330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000" b="1" dirty="0"/>
              <a:t>BIOODPAD</a:t>
            </a:r>
          </a:p>
        </p:txBody>
      </p:sp>
    </p:spTree>
    <p:extLst>
      <p:ext uri="{BB962C8B-B14F-4D97-AF65-F5344CB8AC3E}">
        <p14:creationId xmlns:p14="http://schemas.microsoft.com/office/powerpoint/2010/main" val="21066123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53F165-C8BB-620D-DB2D-F0035A840BE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295FF0C-7612-D318-1D42-8C783CDFEF2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CF98CD5A-C8F5-BA1E-B009-2FEFBC22A697}"/>
              </a:ext>
            </a:extLst>
          </p:cNvPr>
          <p:cNvSpPr txBox="1"/>
          <p:nvPr/>
        </p:nvSpPr>
        <p:spPr>
          <a:xfrm>
            <a:off x="3703108" y="-36867"/>
            <a:ext cx="82001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/>
              <a:t>MÍSTNÍ ČÁST PIŠTÍN</a:t>
            </a:r>
          </a:p>
        </p:txBody>
      </p:sp>
      <p:sp>
        <p:nvSpPr>
          <p:cNvPr id="10" name="Kruh: dutý 9">
            <a:extLst>
              <a:ext uri="{FF2B5EF4-FFF2-40B4-BE49-F238E27FC236}">
                <a16:creationId xmlns:a16="http://schemas.microsoft.com/office/drawing/2014/main" id="{2AFBC1FF-BD9F-6A09-3286-F63C6289AABE}"/>
              </a:ext>
            </a:extLst>
          </p:cNvPr>
          <p:cNvSpPr/>
          <p:nvPr/>
        </p:nvSpPr>
        <p:spPr>
          <a:xfrm>
            <a:off x="5501148" y="2007239"/>
            <a:ext cx="245807" cy="235001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1" name="Kruh: dutý 10">
            <a:extLst>
              <a:ext uri="{FF2B5EF4-FFF2-40B4-BE49-F238E27FC236}">
                <a16:creationId xmlns:a16="http://schemas.microsoft.com/office/drawing/2014/main" id="{D1E9AAEE-D98A-1D04-98BD-64A7640DB580}"/>
              </a:ext>
            </a:extLst>
          </p:cNvPr>
          <p:cNvSpPr/>
          <p:nvPr/>
        </p:nvSpPr>
        <p:spPr>
          <a:xfrm>
            <a:off x="6199238" y="3311499"/>
            <a:ext cx="245807" cy="235001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2" name="Kruh: dutý 11">
            <a:extLst>
              <a:ext uri="{FF2B5EF4-FFF2-40B4-BE49-F238E27FC236}">
                <a16:creationId xmlns:a16="http://schemas.microsoft.com/office/drawing/2014/main" id="{6BDEB907-CD21-50E9-93F8-2AB4BE74F5AF}"/>
              </a:ext>
            </a:extLst>
          </p:cNvPr>
          <p:cNvSpPr/>
          <p:nvPr/>
        </p:nvSpPr>
        <p:spPr>
          <a:xfrm>
            <a:off x="4758813" y="6400864"/>
            <a:ext cx="245807" cy="235001"/>
          </a:xfrm>
          <a:prstGeom prst="donu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3" name="Kruh: dutý 12">
            <a:extLst>
              <a:ext uri="{FF2B5EF4-FFF2-40B4-BE49-F238E27FC236}">
                <a16:creationId xmlns:a16="http://schemas.microsoft.com/office/drawing/2014/main" id="{47EB5199-74B9-2FE1-CE4F-10ABC9533863}"/>
              </a:ext>
            </a:extLst>
          </p:cNvPr>
          <p:cNvSpPr/>
          <p:nvPr/>
        </p:nvSpPr>
        <p:spPr>
          <a:xfrm>
            <a:off x="5176684" y="2426840"/>
            <a:ext cx="245807" cy="235001"/>
          </a:xfrm>
          <a:prstGeom prst="donu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9" name="Šipka: dolů 18">
            <a:extLst>
              <a:ext uri="{FF2B5EF4-FFF2-40B4-BE49-F238E27FC236}">
                <a16:creationId xmlns:a16="http://schemas.microsoft.com/office/drawing/2014/main" id="{6ECF9045-B959-FFE7-3593-898657BF09DA}"/>
              </a:ext>
            </a:extLst>
          </p:cNvPr>
          <p:cNvSpPr/>
          <p:nvPr/>
        </p:nvSpPr>
        <p:spPr>
          <a:xfrm rot="5400000">
            <a:off x="6076334" y="1694878"/>
            <a:ext cx="245807" cy="821632"/>
          </a:xfrm>
          <a:prstGeom prst="downArrow">
            <a:avLst>
              <a:gd name="adj1" fmla="val 18000"/>
              <a:gd name="adj2" fmla="val 68000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CDED6A1B-4628-A389-6B72-7EF562BF2EB7}"/>
              </a:ext>
            </a:extLst>
          </p:cNvPr>
          <p:cNvSpPr txBox="1"/>
          <p:nvPr/>
        </p:nvSpPr>
        <p:spPr>
          <a:xfrm>
            <a:off x="6671189" y="1597862"/>
            <a:ext cx="1002889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000" b="1" dirty="0"/>
              <a:t>PAPÍR</a:t>
            </a:r>
          </a:p>
          <a:p>
            <a:r>
              <a:rPr lang="cs-CZ" sz="1000" b="1" dirty="0"/>
              <a:t>ČIRÉ SKLO</a:t>
            </a:r>
          </a:p>
          <a:p>
            <a:r>
              <a:rPr lang="cs-CZ" sz="1000" b="1" dirty="0"/>
              <a:t>SMĚSNÉ SKLO</a:t>
            </a:r>
          </a:p>
          <a:p>
            <a:r>
              <a:rPr lang="cs-CZ" sz="1000" b="1" dirty="0"/>
              <a:t>PLAST</a:t>
            </a:r>
          </a:p>
          <a:p>
            <a:r>
              <a:rPr lang="cs-CZ" sz="1000" b="1" dirty="0"/>
              <a:t>KOV</a:t>
            </a:r>
          </a:p>
          <a:p>
            <a:r>
              <a:rPr lang="cs-CZ" sz="1000" b="1" dirty="0"/>
              <a:t>OLEJ</a:t>
            </a:r>
            <a:endParaRPr lang="cs-CZ" dirty="0"/>
          </a:p>
        </p:txBody>
      </p:sp>
      <p:sp>
        <p:nvSpPr>
          <p:cNvPr id="22" name="Šipka: dolů 21">
            <a:extLst>
              <a:ext uri="{FF2B5EF4-FFF2-40B4-BE49-F238E27FC236}">
                <a16:creationId xmlns:a16="http://schemas.microsoft.com/office/drawing/2014/main" id="{5F3C90D0-D7B3-3A5D-8569-6FD112448A60}"/>
              </a:ext>
            </a:extLst>
          </p:cNvPr>
          <p:cNvSpPr/>
          <p:nvPr/>
        </p:nvSpPr>
        <p:spPr>
          <a:xfrm rot="6822639">
            <a:off x="5707373" y="2325883"/>
            <a:ext cx="245807" cy="821632"/>
          </a:xfrm>
          <a:prstGeom prst="downArrow">
            <a:avLst>
              <a:gd name="adj1" fmla="val 18000"/>
              <a:gd name="adj2" fmla="val 68000"/>
            </a:avLst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CEF220D2-E471-44DF-8599-61E2AA616DC7}"/>
              </a:ext>
            </a:extLst>
          </p:cNvPr>
          <p:cNvSpPr txBox="1"/>
          <p:nvPr/>
        </p:nvSpPr>
        <p:spPr>
          <a:xfrm>
            <a:off x="6255836" y="2717324"/>
            <a:ext cx="51493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000" b="1" dirty="0"/>
              <a:t>PAPÍR</a:t>
            </a:r>
          </a:p>
          <a:p>
            <a:r>
              <a:rPr lang="cs-CZ" sz="1000" b="1" dirty="0"/>
              <a:t>PLAST</a:t>
            </a:r>
            <a:endParaRPr lang="cs-CZ" dirty="0"/>
          </a:p>
        </p:txBody>
      </p: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52ECE2AB-74F6-5190-900B-D9ABDC8D9A7A}"/>
              </a:ext>
            </a:extLst>
          </p:cNvPr>
          <p:cNvSpPr txBox="1"/>
          <p:nvPr/>
        </p:nvSpPr>
        <p:spPr>
          <a:xfrm>
            <a:off x="5855046" y="5861491"/>
            <a:ext cx="51493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000" b="1" dirty="0"/>
              <a:t>PAPÍR</a:t>
            </a:r>
          </a:p>
          <a:p>
            <a:r>
              <a:rPr lang="cs-CZ" sz="1000" b="1" dirty="0"/>
              <a:t>PLAST</a:t>
            </a:r>
            <a:endParaRPr lang="cs-CZ" dirty="0"/>
          </a:p>
        </p:txBody>
      </p:sp>
      <p:sp>
        <p:nvSpPr>
          <p:cNvPr id="26" name="Šipka: dolů 25">
            <a:extLst>
              <a:ext uri="{FF2B5EF4-FFF2-40B4-BE49-F238E27FC236}">
                <a16:creationId xmlns:a16="http://schemas.microsoft.com/office/drawing/2014/main" id="{03DC2C6C-DD67-F2C5-33BD-9486C174F9B5}"/>
              </a:ext>
            </a:extLst>
          </p:cNvPr>
          <p:cNvSpPr/>
          <p:nvPr/>
        </p:nvSpPr>
        <p:spPr>
          <a:xfrm rot="3620325">
            <a:off x="5299588" y="5850785"/>
            <a:ext cx="245807" cy="821632"/>
          </a:xfrm>
          <a:prstGeom prst="downArrow">
            <a:avLst>
              <a:gd name="adj1" fmla="val 18000"/>
              <a:gd name="adj2" fmla="val 68000"/>
            </a:avLst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8" name="TextovéPole 27">
            <a:extLst>
              <a:ext uri="{FF2B5EF4-FFF2-40B4-BE49-F238E27FC236}">
                <a16:creationId xmlns:a16="http://schemas.microsoft.com/office/drawing/2014/main" id="{5C0CB839-31C6-4FA1-AB0A-5AC4294438A2}"/>
              </a:ext>
            </a:extLst>
          </p:cNvPr>
          <p:cNvSpPr txBox="1"/>
          <p:nvPr/>
        </p:nvSpPr>
        <p:spPr>
          <a:xfrm>
            <a:off x="7301716" y="3255962"/>
            <a:ext cx="1002889" cy="8617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000" b="1" dirty="0"/>
              <a:t>PAPÍR</a:t>
            </a:r>
          </a:p>
          <a:p>
            <a:r>
              <a:rPr lang="cs-CZ" sz="1000" b="1" dirty="0"/>
              <a:t>ČIRÉ SKLO</a:t>
            </a:r>
          </a:p>
          <a:p>
            <a:r>
              <a:rPr lang="cs-CZ" sz="1000" b="1" dirty="0"/>
              <a:t>SMĚSNÉ SKLO</a:t>
            </a:r>
          </a:p>
          <a:p>
            <a:r>
              <a:rPr lang="cs-CZ" sz="1000" b="1" dirty="0"/>
              <a:t>BIOODPAD</a:t>
            </a:r>
          </a:p>
          <a:p>
            <a:r>
              <a:rPr lang="cs-CZ" sz="1000" b="1" dirty="0"/>
              <a:t>KOV</a:t>
            </a:r>
          </a:p>
        </p:txBody>
      </p:sp>
      <p:sp>
        <p:nvSpPr>
          <p:cNvPr id="29" name="Šipka: dolů 28">
            <a:extLst>
              <a:ext uri="{FF2B5EF4-FFF2-40B4-BE49-F238E27FC236}">
                <a16:creationId xmlns:a16="http://schemas.microsoft.com/office/drawing/2014/main" id="{FCFD2564-30BD-DA3F-5E0E-BB757B53B974}"/>
              </a:ext>
            </a:extLst>
          </p:cNvPr>
          <p:cNvSpPr/>
          <p:nvPr/>
        </p:nvSpPr>
        <p:spPr>
          <a:xfrm rot="6560542">
            <a:off x="6750477" y="3214335"/>
            <a:ext cx="245807" cy="821632"/>
          </a:xfrm>
          <a:prstGeom prst="downArrow">
            <a:avLst>
              <a:gd name="adj1" fmla="val 18000"/>
              <a:gd name="adj2" fmla="val 68000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Šipka: dolů 16">
            <a:extLst>
              <a:ext uri="{FF2B5EF4-FFF2-40B4-BE49-F238E27FC236}">
                <a16:creationId xmlns:a16="http://schemas.microsoft.com/office/drawing/2014/main" id="{F5193C8E-82B6-8A6D-987A-DB09333F6521}"/>
              </a:ext>
            </a:extLst>
          </p:cNvPr>
          <p:cNvSpPr/>
          <p:nvPr/>
        </p:nvSpPr>
        <p:spPr>
          <a:xfrm rot="2329840">
            <a:off x="7396889" y="3798995"/>
            <a:ext cx="245807" cy="821632"/>
          </a:xfrm>
          <a:prstGeom prst="downArrow">
            <a:avLst>
              <a:gd name="adj1" fmla="val 18000"/>
              <a:gd name="adj2" fmla="val 68000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Kruh: dutý 6">
            <a:extLst>
              <a:ext uri="{FF2B5EF4-FFF2-40B4-BE49-F238E27FC236}">
                <a16:creationId xmlns:a16="http://schemas.microsoft.com/office/drawing/2014/main" id="{65BF5C90-1D0F-20A1-481F-E26BE724D45E}"/>
              </a:ext>
            </a:extLst>
          </p:cNvPr>
          <p:cNvSpPr/>
          <p:nvPr/>
        </p:nvSpPr>
        <p:spPr>
          <a:xfrm>
            <a:off x="7043557" y="4519276"/>
            <a:ext cx="245807" cy="235001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429056D4-FE72-6ADD-959B-D48B15062789}"/>
              </a:ext>
            </a:extLst>
          </p:cNvPr>
          <p:cNvSpPr txBox="1"/>
          <p:nvPr/>
        </p:nvSpPr>
        <p:spPr>
          <a:xfrm>
            <a:off x="7848545" y="3283274"/>
            <a:ext cx="1002889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000" b="1" dirty="0"/>
              <a:t>PAPÍR</a:t>
            </a:r>
          </a:p>
          <a:p>
            <a:r>
              <a:rPr lang="cs-CZ" sz="1000" b="1" dirty="0"/>
              <a:t>ČIRÉ SKLO</a:t>
            </a:r>
          </a:p>
          <a:p>
            <a:r>
              <a:rPr lang="cs-CZ" sz="1000" b="1" dirty="0"/>
              <a:t>SMĚSNÉ SKLO</a:t>
            </a:r>
          </a:p>
          <a:p>
            <a:r>
              <a:rPr lang="cs-CZ" sz="1000" b="1" dirty="0"/>
              <a:t>BIOODPAD</a:t>
            </a:r>
          </a:p>
          <a:p>
            <a:r>
              <a:rPr lang="cs-CZ" sz="1000" b="1" dirty="0"/>
              <a:t>KOV</a:t>
            </a:r>
          </a:p>
          <a:p>
            <a:r>
              <a:rPr lang="cs-CZ" sz="1000" b="1" dirty="0"/>
              <a:t>SBĚR ODĚVŮ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F707FF5-CD2C-7AFB-1755-93D8830D8E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905" y="596399"/>
            <a:ext cx="10333538" cy="6190178"/>
          </a:xfrm>
          <a:prstGeom prst="rect">
            <a:avLst/>
          </a:prstGeom>
        </p:spPr>
      </p:pic>
      <p:sp>
        <p:nvSpPr>
          <p:cNvPr id="9" name="Kruh: dutý 8">
            <a:extLst>
              <a:ext uri="{FF2B5EF4-FFF2-40B4-BE49-F238E27FC236}">
                <a16:creationId xmlns:a16="http://schemas.microsoft.com/office/drawing/2014/main" id="{F1C3E698-4C33-A201-3D65-686F51B73CAA}"/>
              </a:ext>
            </a:extLst>
          </p:cNvPr>
          <p:cNvSpPr/>
          <p:nvPr/>
        </p:nvSpPr>
        <p:spPr>
          <a:xfrm>
            <a:off x="5188818" y="2730391"/>
            <a:ext cx="245807" cy="235001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4" name="Kruh: dutý 13">
            <a:extLst>
              <a:ext uri="{FF2B5EF4-FFF2-40B4-BE49-F238E27FC236}">
                <a16:creationId xmlns:a16="http://schemas.microsoft.com/office/drawing/2014/main" id="{E4F60B01-FBC9-3C8E-D77C-D5A3A704D61C}"/>
              </a:ext>
            </a:extLst>
          </p:cNvPr>
          <p:cNvSpPr/>
          <p:nvPr/>
        </p:nvSpPr>
        <p:spPr>
          <a:xfrm>
            <a:off x="4965357" y="2426839"/>
            <a:ext cx="245807" cy="235001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5" name="Kruh: dutý 14">
            <a:extLst>
              <a:ext uri="{FF2B5EF4-FFF2-40B4-BE49-F238E27FC236}">
                <a16:creationId xmlns:a16="http://schemas.microsoft.com/office/drawing/2014/main" id="{1BAD4EB5-65F2-0BD6-5EA3-8619F8F2E0F0}"/>
              </a:ext>
            </a:extLst>
          </p:cNvPr>
          <p:cNvSpPr/>
          <p:nvPr/>
        </p:nvSpPr>
        <p:spPr>
          <a:xfrm>
            <a:off x="8181701" y="6362872"/>
            <a:ext cx="245807" cy="235001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FEED2F5C-8F66-2F8E-1CF1-25926266B7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7345" y="5349875"/>
            <a:ext cx="262151" cy="249958"/>
          </a:xfrm>
          <a:prstGeom prst="rect">
            <a:avLst/>
          </a:prstGeom>
        </p:spPr>
      </p:pic>
      <p:sp>
        <p:nvSpPr>
          <p:cNvPr id="20" name="Kruh: dutý 19">
            <a:extLst>
              <a:ext uri="{FF2B5EF4-FFF2-40B4-BE49-F238E27FC236}">
                <a16:creationId xmlns:a16="http://schemas.microsoft.com/office/drawing/2014/main" id="{0664DCA3-BE6C-03B9-4667-1688C79FE1FE}"/>
              </a:ext>
            </a:extLst>
          </p:cNvPr>
          <p:cNvSpPr/>
          <p:nvPr/>
        </p:nvSpPr>
        <p:spPr>
          <a:xfrm>
            <a:off x="4635909" y="5140299"/>
            <a:ext cx="245807" cy="235001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23" name="Šipka: dolů 22">
            <a:extLst>
              <a:ext uri="{FF2B5EF4-FFF2-40B4-BE49-F238E27FC236}">
                <a16:creationId xmlns:a16="http://schemas.microsoft.com/office/drawing/2014/main" id="{3EF1086E-D351-00F5-486F-2FFE57E062DF}"/>
              </a:ext>
            </a:extLst>
          </p:cNvPr>
          <p:cNvSpPr/>
          <p:nvPr/>
        </p:nvSpPr>
        <p:spPr>
          <a:xfrm>
            <a:off x="4982705" y="1554800"/>
            <a:ext cx="245807" cy="821632"/>
          </a:xfrm>
          <a:prstGeom prst="downArrow">
            <a:avLst>
              <a:gd name="adj1" fmla="val 18000"/>
              <a:gd name="adj2" fmla="val 68000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Šipka: dolů 26">
            <a:extLst>
              <a:ext uri="{FF2B5EF4-FFF2-40B4-BE49-F238E27FC236}">
                <a16:creationId xmlns:a16="http://schemas.microsoft.com/office/drawing/2014/main" id="{DDBEC27E-E544-8B91-BC2C-E33DC5C3CECA}"/>
              </a:ext>
            </a:extLst>
          </p:cNvPr>
          <p:cNvSpPr/>
          <p:nvPr/>
        </p:nvSpPr>
        <p:spPr>
          <a:xfrm rot="5400000">
            <a:off x="5722115" y="2448787"/>
            <a:ext cx="245807" cy="821632"/>
          </a:xfrm>
          <a:prstGeom prst="downArrow">
            <a:avLst>
              <a:gd name="adj1" fmla="val 18000"/>
              <a:gd name="adj2" fmla="val 68000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0" name="Kruh: dutý 29">
            <a:extLst>
              <a:ext uri="{FF2B5EF4-FFF2-40B4-BE49-F238E27FC236}">
                <a16:creationId xmlns:a16="http://schemas.microsoft.com/office/drawing/2014/main" id="{6D246B59-4CB3-3EB6-B95D-3FC48B47D3D9}"/>
              </a:ext>
            </a:extLst>
          </p:cNvPr>
          <p:cNvSpPr/>
          <p:nvPr/>
        </p:nvSpPr>
        <p:spPr>
          <a:xfrm>
            <a:off x="4884730" y="2746129"/>
            <a:ext cx="245807" cy="235001"/>
          </a:xfrm>
          <a:prstGeom prst="donu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2" name="Šipka: dolů 31">
            <a:extLst>
              <a:ext uri="{FF2B5EF4-FFF2-40B4-BE49-F238E27FC236}">
                <a16:creationId xmlns:a16="http://schemas.microsoft.com/office/drawing/2014/main" id="{64A10401-322E-A1D9-2551-7B350CB876D9}"/>
              </a:ext>
            </a:extLst>
          </p:cNvPr>
          <p:cNvSpPr/>
          <p:nvPr/>
        </p:nvSpPr>
        <p:spPr>
          <a:xfrm rot="3028283">
            <a:off x="5050694" y="4464725"/>
            <a:ext cx="245807" cy="821632"/>
          </a:xfrm>
          <a:prstGeom prst="downArrow">
            <a:avLst>
              <a:gd name="adj1" fmla="val 18000"/>
              <a:gd name="adj2" fmla="val 68000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3" name="Šipka: dolů 32">
            <a:extLst>
              <a:ext uri="{FF2B5EF4-FFF2-40B4-BE49-F238E27FC236}">
                <a16:creationId xmlns:a16="http://schemas.microsoft.com/office/drawing/2014/main" id="{739803F2-BCA0-0E92-A6F4-04CBD97853FF}"/>
              </a:ext>
            </a:extLst>
          </p:cNvPr>
          <p:cNvSpPr/>
          <p:nvPr/>
        </p:nvSpPr>
        <p:spPr>
          <a:xfrm rot="5400000">
            <a:off x="6227727" y="5048603"/>
            <a:ext cx="245807" cy="821632"/>
          </a:xfrm>
          <a:prstGeom prst="downArrow">
            <a:avLst>
              <a:gd name="adj1" fmla="val 18000"/>
              <a:gd name="adj2" fmla="val 68000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4" name="Šipka: dolů 33">
            <a:extLst>
              <a:ext uri="{FF2B5EF4-FFF2-40B4-BE49-F238E27FC236}">
                <a16:creationId xmlns:a16="http://schemas.microsoft.com/office/drawing/2014/main" id="{08AE927E-A747-A178-4760-163F1273CE46}"/>
              </a:ext>
            </a:extLst>
          </p:cNvPr>
          <p:cNvSpPr/>
          <p:nvPr/>
        </p:nvSpPr>
        <p:spPr>
          <a:xfrm rot="4051593">
            <a:off x="8694211" y="5811291"/>
            <a:ext cx="245807" cy="821632"/>
          </a:xfrm>
          <a:prstGeom prst="downArrow">
            <a:avLst>
              <a:gd name="adj1" fmla="val 18000"/>
              <a:gd name="adj2" fmla="val 68000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5" name="Šipka: dolů 34">
            <a:extLst>
              <a:ext uri="{FF2B5EF4-FFF2-40B4-BE49-F238E27FC236}">
                <a16:creationId xmlns:a16="http://schemas.microsoft.com/office/drawing/2014/main" id="{B8332292-A6FE-0037-F167-3D803940D465}"/>
              </a:ext>
            </a:extLst>
          </p:cNvPr>
          <p:cNvSpPr/>
          <p:nvPr/>
        </p:nvSpPr>
        <p:spPr>
          <a:xfrm rot="14102189">
            <a:off x="4395368" y="2773714"/>
            <a:ext cx="245807" cy="821632"/>
          </a:xfrm>
          <a:prstGeom prst="downArrow">
            <a:avLst>
              <a:gd name="adj1" fmla="val 18000"/>
              <a:gd name="adj2" fmla="val 68000"/>
            </a:avLst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36" name="TextovéPole 35">
            <a:extLst>
              <a:ext uri="{FF2B5EF4-FFF2-40B4-BE49-F238E27FC236}">
                <a16:creationId xmlns:a16="http://schemas.microsoft.com/office/drawing/2014/main" id="{79C8C979-051B-1FFF-29BB-679014A05454}"/>
              </a:ext>
            </a:extLst>
          </p:cNvPr>
          <p:cNvSpPr txBox="1"/>
          <p:nvPr/>
        </p:nvSpPr>
        <p:spPr>
          <a:xfrm>
            <a:off x="4604163" y="641597"/>
            <a:ext cx="1002889" cy="8617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000" b="1" dirty="0"/>
              <a:t>PAPÍR</a:t>
            </a:r>
          </a:p>
          <a:p>
            <a:r>
              <a:rPr lang="cs-CZ" sz="1000" b="1" dirty="0"/>
              <a:t>ČIRÉ SKLO</a:t>
            </a:r>
          </a:p>
          <a:p>
            <a:r>
              <a:rPr lang="cs-CZ" sz="1000" b="1" dirty="0"/>
              <a:t>SMĚSNÉ SKLO</a:t>
            </a:r>
          </a:p>
          <a:p>
            <a:r>
              <a:rPr lang="cs-CZ" sz="1000" b="1" dirty="0"/>
              <a:t>TEXTIL</a:t>
            </a:r>
          </a:p>
          <a:p>
            <a:r>
              <a:rPr lang="cs-CZ" sz="1000" b="1" dirty="0"/>
              <a:t>JEDLÉ OLEJE</a:t>
            </a:r>
            <a:endParaRPr lang="cs-CZ" dirty="0"/>
          </a:p>
        </p:txBody>
      </p:sp>
      <p:sp>
        <p:nvSpPr>
          <p:cNvPr id="37" name="TextovéPole 36">
            <a:extLst>
              <a:ext uri="{FF2B5EF4-FFF2-40B4-BE49-F238E27FC236}">
                <a16:creationId xmlns:a16="http://schemas.microsoft.com/office/drawing/2014/main" id="{84B49A05-58FF-DCA7-9233-8C15C6DD5A6C}"/>
              </a:ext>
            </a:extLst>
          </p:cNvPr>
          <p:cNvSpPr txBox="1"/>
          <p:nvPr/>
        </p:nvSpPr>
        <p:spPr>
          <a:xfrm>
            <a:off x="6260002" y="2500404"/>
            <a:ext cx="1002889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000" b="1" dirty="0"/>
              <a:t>PLASTY</a:t>
            </a:r>
          </a:p>
          <a:p>
            <a:r>
              <a:rPr lang="cs-CZ" sz="1000" b="1" dirty="0"/>
              <a:t>SMĚSNÉ SKLO</a:t>
            </a:r>
          </a:p>
          <a:p>
            <a:r>
              <a:rPr lang="cs-CZ" sz="1000" b="1" dirty="0"/>
              <a:t>BIOODPAD</a:t>
            </a:r>
          </a:p>
          <a:p>
            <a:r>
              <a:rPr lang="cs-CZ" sz="1000" b="1" dirty="0"/>
              <a:t>KOVY</a:t>
            </a:r>
          </a:p>
        </p:txBody>
      </p:sp>
      <p:sp>
        <p:nvSpPr>
          <p:cNvPr id="38" name="TextovéPole 37">
            <a:extLst>
              <a:ext uri="{FF2B5EF4-FFF2-40B4-BE49-F238E27FC236}">
                <a16:creationId xmlns:a16="http://schemas.microsoft.com/office/drawing/2014/main" id="{7CCF1C9A-1A17-B649-97B7-1A84B30A2312}"/>
              </a:ext>
            </a:extLst>
          </p:cNvPr>
          <p:cNvSpPr txBox="1"/>
          <p:nvPr/>
        </p:nvSpPr>
        <p:spPr>
          <a:xfrm>
            <a:off x="5043949" y="4022017"/>
            <a:ext cx="1002889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000" b="1" dirty="0"/>
              <a:t>PAPÍR</a:t>
            </a:r>
          </a:p>
          <a:p>
            <a:r>
              <a:rPr lang="cs-CZ" sz="1000" b="1" dirty="0"/>
              <a:t>ČIRÉ SKLO</a:t>
            </a:r>
          </a:p>
          <a:p>
            <a:r>
              <a:rPr lang="cs-CZ" sz="1000" b="1" dirty="0"/>
              <a:t>SMĚSNÉ SKLO</a:t>
            </a:r>
          </a:p>
        </p:txBody>
      </p:sp>
      <p:sp>
        <p:nvSpPr>
          <p:cNvPr id="39" name="TextovéPole 38">
            <a:extLst>
              <a:ext uri="{FF2B5EF4-FFF2-40B4-BE49-F238E27FC236}">
                <a16:creationId xmlns:a16="http://schemas.microsoft.com/office/drawing/2014/main" id="{C21CB902-923E-2982-3504-A9EAD48DF51A}"/>
              </a:ext>
            </a:extLst>
          </p:cNvPr>
          <p:cNvSpPr txBox="1"/>
          <p:nvPr/>
        </p:nvSpPr>
        <p:spPr>
          <a:xfrm>
            <a:off x="6834435" y="4967022"/>
            <a:ext cx="1002889" cy="116955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000" b="1" dirty="0"/>
              <a:t>PAPÍR</a:t>
            </a:r>
          </a:p>
          <a:p>
            <a:r>
              <a:rPr lang="cs-CZ" sz="1000" b="1" dirty="0"/>
              <a:t>ČIRÉ SKLO</a:t>
            </a:r>
          </a:p>
          <a:p>
            <a:r>
              <a:rPr lang="cs-CZ" sz="1000" b="1" dirty="0"/>
              <a:t>SMĚSNÉ SKLO</a:t>
            </a:r>
          </a:p>
          <a:p>
            <a:r>
              <a:rPr lang="cs-CZ" sz="1000" b="1" dirty="0"/>
              <a:t>BIOODPAD</a:t>
            </a:r>
          </a:p>
          <a:p>
            <a:r>
              <a:rPr lang="cs-CZ" sz="1000" b="1" dirty="0"/>
              <a:t>KOVY</a:t>
            </a:r>
          </a:p>
          <a:p>
            <a:r>
              <a:rPr lang="cs-CZ" sz="1000" b="1" dirty="0"/>
              <a:t>TEXTIL</a:t>
            </a:r>
          </a:p>
          <a:p>
            <a:r>
              <a:rPr lang="cs-CZ" sz="1000" b="1" dirty="0"/>
              <a:t>JEDLÉ OLEJE</a:t>
            </a:r>
            <a:endParaRPr lang="cs-CZ" dirty="0"/>
          </a:p>
        </p:txBody>
      </p:sp>
      <p:sp>
        <p:nvSpPr>
          <p:cNvPr id="40" name="TextovéPole 39">
            <a:extLst>
              <a:ext uri="{FF2B5EF4-FFF2-40B4-BE49-F238E27FC236}">
                <a16:creationId xmlns:a16="http://schemas.microsoft.com/office/drawing/2014/main" id="{FB7F862D-2C3F-FB3F-EF25-38C065A7B98D}"/>
              </a:ext>
            </a:extLst>
          </p:cNvPr>
          <p:cNvSpPr txBox="1"/>
          <p:nvPr/>
        </p:nvSpPr>
        <p:spPr>
          <a:xfrm>
            <a:off x="9243713" y="5599833"/>
            <a:ext cx="1002889" cy="8617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000" b="1" dirty="0"/>
              <a:t>PAPÍR</a:t>
            </a:r>
          </a:p>
          <a:p>
            <a:r>
              <a:rPr lang="cs-CZ" sz="1000" b="1" dirty="0"/>
              <a:t>ČIRÉ SKLO</a:t>
            </a:r>
          </a:p>
          <a:p>
            <a:r>
              <a:rPr lang="cs-CZ" sz="1000" b="1" dirty="0"/>
              <a:t>SMĚSNÉ SKLO</a:t>
            </a:r>
          </a:p>
          <a:p>
            <a:r>
              <a:rPr lang="cs-CZ" sz="1000" b="1" dirty="0"/>
              <a:t>BIOODPAD</a:t>
            </a:r>
          </a:p>
          <a:p>
            <a:r>
              <a:rPr lang="cs-CZ" sz="1000" b="1" dirty="0"/>
              <a:t>KOVY</a:t>
            </a:r>
          </a:p>
        </p:txBody>
      </p:sp>
      <p:sp>
        <p:nvSpPr>
          <p:cNvPr id="41" name="TextovéPole 40">
            <a:extLst>
              <a:ext uri="{FF2B5EF4-FFF2-40B4-BE49-F238E27FC236}">
                <a16:creationId xmlns:a16="http://schemas.microsoft.com/office/drawing/2014/main" id="{32DED385-853C-1A72-4F16-2C00AC2AAC24}"/>
              </a:ext>
            </a:extLst>
          </p:cNvPr>
          <p:cNvSpPr txBox="1"/>
          <p:nvPr/>
        </p:nvSpPr>
        <p:spPr>
          <a:xfrm>
            <a:off x="3516597" y="3228944"/>
            <a:ext cx="593439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000" b="1" dirty="0"/>
              <a:t>PAPÍR</a:t>
            </a:r>
          </a:p>
          <a:p>
            <a:r>
              <a:rPr lang="cs-CZ" sz="1000" b="1" dirty="0"/>
              <a:t>PLASTY</a:t>
            </a:r>
            <a:endParaRPr lang="cs-CZ" dirty="0"/>
          </a:p>
        </p:txBody>
      </p:sp>
      <p:sp>
        <p:nvSpPr>
          <p:cNvPr id="4" name="Kruh: dutý 3">
            <a:extLst>
              <a:ext uri="{FF2B5EF4-FFF2-40B4-BE49-F238E27FC236}">
                <a16:creationId xmlns:a16="http://schemas.microsoft.com/office/drawing/2014/main" id="{6B904F46-B678-8307-0D00-BF5E6F45F8E4}"/>
              </a:ext>
            </a:extLst>
          </p:cNvPr>
          <p:cNvSpPr/>
          <p:nvPr/>
        </p:nvSpPr>
        <p:spPr>
          <a:xfrm>
            <a:off x="5309216" y="2955330"/>
            <a:ext cx="245807" cy="235001"/>
          </a:xfrm>
          <a:prstGeom prst="donu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8" name="Šipka: dolů 7">
            <a:extLst>
              <a:ext uri="{FF2B5EF4-FFF2-40B4-BE49-F238E27FC236}">
                <a16:creationId xmlns:a16="http://schemas.microsoft.com/office/drawing/2014/main" id="{E10BF134-CDF2-34DA-AFD6-9CC481D9D4DD}"/>
              </a:ext>
            </a:extLst>
          </p:cNvPr>
          <p:cNvSpPr/>
          <p:nvPr/>
        </p:nvSpPr>
        <p:spPr>
          <a:xfrm rot="6891283">
            <a:off x="5827833" y="2893669"/>
            <a:ext cx="245807" cy="821632"/>
          </a:xfrm>
          <a:prstGeom prst="downArrow">
            <a:avLst>
              <a:gd name="adj1" fmla="val 18000"/>
              <a:gd name="adj2" fmla="val 68000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" name="TextovéPole 30">
            <a:extLst>
              <a:ext uri="{FF2B5EF4-FFF2-40B4-BE49-F238E27FC236}">
                <a16:creationId xmlns:a16="http://schemas.microsoft.com/office/drawing/2014/main" id="{4BBFB3F9-E26D-C4EE-69D4-6D710D4680EF}"/>
              </a:ext>
            </a:extLst>
          </p:cNvPr>
          <p:cNvSpPr txBox="1"/>
          <p:nvPr/>
        </p:nvSpPr>
        <p:spPr>
          <a:xfrm>
            <a:off x="6397054" y="3313631"/>
            <a:ext cx="810330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000" b="1" dirty="0"/>
              <a:t>BIOODPAD</a:t>
            </a:r>
          </a:p>
        </p:txBody>
      </p:sp>
      <p:sp>
        <p:nvSpPr>
          <p:cNvPr id="42" name="Kruh: dutý 41">
            <a:extLst>
              <a:ext uri="{FF2B5EF4-FFF2-40B4-BE49-F238E27FC236}">
                <a16:creationId xmlns:a16="http://schemas.microsoft.com/office/drawing/2014/main" id="{620AB2E0-FE0B-8614-A622-76D34F1E63E0}"/>
              </a:ext>
            </a:extLst>
          </p:cNvPr>
          <p:cNvSpPr/>
          <p:nvPr/>
        </p:nvSpPr>
        <p:spPr>
          <a:xfrm>
            <a:off x="5480772" y="2526809"/>
            <a:ext cx="245807" cy="235001"/>
          </a:xfrm>
          <a:prstGeom prst="donu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43" name="Šipka: dolů 42">
            <a:extLst>
              <a:ext uri="{FF2B5EF4-FFF2-40B4-BE49-F238E27FC236}">
                <a16:creationId xmlns:a16="http://schemas.microsoft.com/office/drawing/2014/main" id="{21B9C531-CA8F-744E-03D5-95ADD1B6F786}"/>
              </a:ext>
            </a:extLst>
          </p:cNvPr>
          <p:cNvSpPr/>
          <p:nvPr/>
        </p:nvSpPr>
        <p:spPr>
          <a:xfrm rot="4335579">
            <a:off x="5973965" y="2020804"/>
            <a:ext cx="245807" cy="821632"/>
          </a:xfrm>
          <a:prstGeom prst="downArrow">
            <a:avLst>
              <a:gd name="adj1" fmla="val 18000"/>
              <a:gd name="adj2" fmla="val 68000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4" name="TextovéPole 43">
            <a:extLst>
              <a:ext uri="{FF2B5EF4-FFF2-40B4-BE49-F238E27FC236}">
                <a16:creationId xmlns:a16="http://schemas.microsoft.com/office/drawing/2014/main" id="{162E386D-1169-7438-FEA6-8CCF397AC58B}"/>
              </a:ext>
            </a:extLst>
          </p:cNvPr>
          <p:cNvSpPr txBox="1"/>
          <p:nvPr/>
        </p:nvSpPr>
        <p:spPr>
          <a:xfrm>
            <a:off x="6487151" y="2185528"/>
            <a:ext cx="946230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000" b="1" dirty="0"/>
              <a:t>SBĚRNÝ DVŮR</a:t>
            </a:r>
          </a:p>
        </p:txBody>
      </p:sp>
      <p:sp>
        <p:nvSpPr>
          <p:cNvPr id="45" name="Kruh: dutý 44">
            <a:extLst>
              <a:ext uri="{FF2B5EF4-FFF2-40B4-BE49-F238E27FC236}">
                <a16:creationId xmlns:a16="http://schemas.microsoft.com/office/drawing/2014/main" id="{7006CA07-DCE5-A02E-8B73-440251B4688F}"/>
              </a:ext>
            </a:extLst>
          </p:cNvPr>
          <p:cNvSpPr/>
          <p:nvPr/>
        </p:nvSpPr>
        <p:spPr>
          <a:xfrm>
            <a:off x="5237819" y="2434369"/>
            <a:ext cx="245807" cy="235001"/>
          </a:xfrm>
          <a:prstGeom prst="don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46" name="Kruh: dutý 45">
            <a:extLst>
              <a:ext uri="{FF2B5EF4-FFF2-40B4-BE49-F238E27FC236}">
                <a16:creationId xmlns:a16="http://schemas.microsoft.com/office/drawing/2014/main" id="{326C19AF-1A8E-4281-DE41-D8CCB513867C}"/>
              </a:ext>
            </a:extLst>
          </p:cNvPr>
          <p:cNvSpPr/>
          <p:nvPr/>
        </p:nvSpPr>
        <p:spPr>
          <a:xfrm>
            <a:off x="4422796" y="2185528"/>
            <a:ext cx="245807" cy="235001"/>
          </a:xfrm>
          <a:prstGeom prst="don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47" name="Šipka: dolů 46">
            <a:extLst>
              <a:ext uri="{FF2B5EF4-FFF2-40B4-BE49-F238E27FC236}">
                <a16:creationId xmlns:a16="http://schemas.microsoft.com/office/drawing/2014/main" id="{C789E258-1CBC-B0B5-CD75-80762E436EB7}"/>
              </a:ext>
            </a:extLst>
          </p:cNvPr>
          <p:cNvSpPr/>
          <p:nvPr/>
        </p:nvSpPr>
        <p:spPr>
          <a:xfrm rot="3042034">
            <a:off x="5657851" y="1753865"/>
            <a:ext cx="245807" cy="821632"/>
          </a:xfrm>
          <a:prstGeom prst="downArrow">
            <a:avLst>
              <a:gd name="adj1" fmla="val 18000"/>
              <a:gd name="adj2" fmla="val 6800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8" name="Šipka: dolů 47">
            <a:extLst>
              <a:ext uri="{FF2B5EF4-FFF2-40B4-BE49-F238E27FC236}">
                <a16:creationId xmlns:a16="http://schemas.microsoft.com/office/drawing/2014/main" id="{31EE6A2B-9097-E667-4303-98E708F60C66}"/>
              </a:ext>
            </a:extLst>
          </p:cNvPr>
          <p:cNvSpPr/>
          <p:nvPr/>
        </p:nvSpPr>
        <p:spPr>
          <a:xfrm rot="17747518">
            <a:off x="3908910" y="1642766"/>
            <a:ext cx="245807" cy="821632"/>
          </a:xfrm>
          <a:prstGeom prst="downArrow">
            <a:avLst>
              <a:gd name="adj1" fmla="val 18000"/>
              <a:gd name="adj2" fmla="val 6800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9" name="TextovéPole 48">
            <a:extLst>
              <a:ext uri="{FF2B5EF4-FFF2-40B4-BE49-F238E27FC236}">
                <a16:creationId xmlns:a16="http://schemas.microsoft.com/office/drawing/2014/main" id="{0921B402-01BE-304C-16A7-D209FC8C0A1E}"/>
              </a:ext>
            </a:extLst>
          </p:cNvPr>
          <p:cNvSpPr txBox="1"/>
          <p:nvPr/>
        </p:nvSpPr>
        <p:spPr>
          <a:xfrm>
            <a:off x="6112512" y="1754588"/>
            <a:ext cx="1163424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000" b="1" dirty="0"/>
              <a:t>RE-USE CENTRUM</a:t>
            </a:r>
          </a:p>
        </p:txBody>
      </p:sp>
      <p:sp>
        <p:nvSpPr>
          <p:cNvPr id="50" name="TextovéPole 49">
            <a:extLst>
              <a:ext uri="{FF2B5EF4-FFF2-40B4-BE49-F238E27FC236}">
                <a16:creationId xmlns:a16="http://schemas.microsoft.com/office/drawing/2014/main" id="{46134C42-FAB7-8533-7133-6516C1ABA8CB}"/>
              </a:ext>
            </a:extLst>
          </p:cNvPr>
          <p:cNvSpPr txBox="1"/>
          <p:nvPr/>
        </p:nvSpPr>
        <p:spPr>
          <a:xfrm>
            <a:off x="2470492" y="1767310"/>
            <a:ext cx="1163424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000" b="1" dirty="0"/>
              <a:t>RE-USE CENTRUM</a:t>
            </a:r>
          </a:p>
        </p:txBody>
      </p:sp>
    </p:spTree>
    <p:extLst>
      <p:ext uri="{BB962C8B-B14F-4D97-AF65-F5344CB8AC3E}">
        <p14:creationId xmlns:p14="http://schemas.microsoft.com/office/powerpoint/2010/main" val="366585085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292</Words>
  <Application>Microsoft Office PowerPoint</Application>
  <PresentationFormat>Širokoúhlá obrazovka</PresentationFormat>
  <Paragraphs>144</Paragraphs>
  <Slides>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Motiv Office</vt:lpstr>
      <vt:lpstr>Příloha k vyhlášce o odpadech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Tomáš Peterka</dc:creator>
  <cp:lastModifiedBy>Tomáš Peterka</cp:lastModifiedBy>
  <cp:revision>7</cp:revision>
  <cp:lastPrinted>2023-11-06T14:29:31Z</cp:lastPrinted>
  <dcterms:created xsi:type="dcterms:W3CDTF">2023-11-06T13:47:56Z</dcterms:created>
  <dcterms:modified xsi:type="dcterms:W3CDTF">2023-11-08T07:23:36Z</dcterms:modified>
</cp:coreProperties>
</file>